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16"/>
  </p:notesMasterIdLst>
  <p:handoutMasterIdLst>
    <p:handoutMasterId r:id="rId17"/>
  </p:handoutMasterIdLst>
  <p:sldIdLst>
    <p:sldId id="256" r:id="rId3"/>
    <p:sldId id="257" r:id="rId4"/>
    <p:sldId id="289" r:id="rId5"/>
    <p:sldId id="306" r:id="rId6"/>
    <p:sldId id="290" r:id="rId7"/>
    <p:sldId id="293" r:id="rId8"/>
    <p:sldId id="303" r:id="rId9"/>
    <p:sldId id="304" r:id="rId10"/>
    <p:sldId id="305" r:id="rId11"/>
    <p:sldId id="307" r:id="rId12"/>
    <p:sldId id="308" r:id="rId13"/>
    <p:sldId id="301" r:id="rId14"/>
    <p:sldId id="302" r:id="rId15"/>
  </p:sldIdLst>
  <p:sldSz cx="10693400" cy="7561263"/>
  <p:notesSz cx="7053263" cy="10180638"/>
  <p:defaultTextStyle>
    <a:defPPr>
      <a:defRPr lang="fr-FR"/>
    </a:defPPr>
    <a:lvl1pPr marL="0" algn="l" defTabSz="1042607" rtl="0" eaLnBrk="1" latinLnBrk="0" hangingPunct="1">
      <a:defRPr sz="2100" kern="1200">
        <a:solidFill>
          <a:schemeClr val="tx1"/>
        </a:solidFill>
        <a:latin typeface="+mn-lt"/>
        <a:ea typeface="+mn-ea"/>
        <a:cs typeface="+mn-cs"/>
      </a:defRPr>
    </a:lvl1pPr>
    <a:lvl2pPr marL="521303" algn="l" defTabSz="1042607" rtl="0" eaLnBrk="1" latinLnBrk="0" hangingPunct="1">
      <a:defRPr sz="2100" kern="1200">
        <a:solidFill>
          <a:schemeClr val="tx1"/>
        </a:solidFill>
        <a:latin typeface="+mn-lt"/>
        <a:ea typeface="+mn-ea"/>
        <a:cs typeface="+mn-cs"/>
      </a:defRPr>
    </a:lvl2pPr>
    <a:lvl3pPr marL="1042607" algn="l" defTabSz="1042607" rtl="0" eaLnBrk="1" latinLnBrk="0" hangingPunct="1">
      <a:defRPr sz="2100" kern="1200">
        <a:solidFill>
          <a:schemeClr val="tx1"/>
        </a:solidFill>
        <a:latin typeface="+mn-lt"/>
        <a:ea typeface="+mn-ea"/>
        <a:cs typeface="+mn-cs"/>
      </a:defRPr>
    </a:lvl3pPr>
    <a:lvl4pPr marL="1563910" algn="l" defTabSz="1042607" rtl="0" eaLnBrk="1" latinLnBrk="0" hangingPunct="1">
      <a:defRPr sz="2100" kern="1200">
        <a:solidFill>
          <a:schemeClr val="tx1"/>
        </a:solidFill>
        <a:latin typeface="+mn-lt"/>
        <a:ea typeface="+mn-ea"/>
        <a:cs typeface="+mn-cs"/>
      </a:defRPr>
    </a:lvl4pPr>
    <a:lvl5pPr marL="2085214" algn="l" defTabSz="1042607" rtl="0" eaLnBrk="1" latinLnBrk="0" hangingPunct="1">
      <a:defRPr sz="2100" kern="1200">
        <a:solidFill>
          <a:schemeClr val="tx1"/>
        </a:solidFill>
        <a:latin typeface="+mn-lt"/>
        <a:ea typeface="+mn-ea"/>
        <a:cs typeface="+mn-cs"/>
      </a:defRPr>
    </a:lvl5pPr>
    <a:lvl6pPr marL="2606517" algn="l" defTabSz="1042607" rtl="0" eaLnBrk="1" latinLnBrk="0" hangingPunct="1">
      <a:defRPr sz="2100" kern="1200">
        <a:solidFill>
          <a:schemeClr val="tx1"/>
        </a:solidFill>
        <a:latin typeface="+mn-lt"/>
        <a:ea typeface="+mn-ea"/>
        <a:cs typeface="+mn-cs"/>
      </a:defRPr>
    </a:lvl6pPr>
    <a:lvl7pPr marL="3127822" algn="l" defTabSz="1042607" rtl="0" eaLnBrk="1" latinLnBrk="0" hangingPunct="1">
      <a:defRPr sz="2100" kern="1200">
        <a:solidFill>
          <a:schemeClr val="tx1"/>
        </a:solidFill>
        <a:latin typeface="+mn-lt"/>
        <a:ea typeface="+mn-ea"/>
        <a:cs typeface="+mn-cs"/>
      </a:defRPr>
    </a:lvl7pPr>
    <a:lvl8pPr marL="3649126" algn="l" defTabSz="1042607" rtl="0" eaLnBrk="1" latinLnBrk="0" hangingPunct="1">
      <a:defRPr sz="2100" kern="1200">
        <a:solidFill>
          <a:schemeClr val="tx1"/>
        </a:solidFill>
        <a:latin typeface="+mn-lt"/>
        <a:ea typeface="+mn-ea"/>
        <a:cs typeface="+mn-cs"/>
      </a:defRPr>
    </a:lvl8pPr>
    <a:lvl9pPr marL="4170429" algn="l" defTabSz="104260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 uri="{2D200454-40CA-4A62-9FC3-DE9A4176ACB9}">
      <p15:notesGuideLst xmlns:p15="http://schemas.microsoft.com/office/powerpoint/2012/main" xmlns="">
        <p15:guide id="1" orient="horz" pos="3206"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565"/>
    <a:srgbClr val="290000"/>
    <a:srgbClr val="333399"/>
    <a:srgbClr val="008D6A"/>
    <a:srgbClr val="71CBF4"/>
    <a:srgbClr val="92C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7" autoAdjust="0"/>
    <p:restoredTop sz="84343" autoAdjust="0"/>
  </p:normalViewPr>
  <p:slideViewPr>
    <p:cSldViewPr>
      <p:cViewPr varScale="1">
        <p:scale>
          <a:sx n="102" d="100"/>
          <a:sy n="102" d="100"/>
        </p:scale>
        <p:origin x="-300" y="-84"/>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9" d="100"/>
          <a:sy n="79" d="100"/>
        </p:scale>
        <p:origin x="-3930" y="-90"/>
      </p:cViewPr>
      <p:guideLst>
        <p:guide orient="horz" pos="3206"/>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F9BCF-6009-412C-AAD8-2BE03E8103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9BE6FE84-B676-4986-9508-231D9A1385C1}">
      <dgm:prSet phldrT="[Texte]"/>
      <dgm:spPr/>
      <dgm:t>
        <a:bodyPr/>
        <a:lstStyle/>
        <a:p>
          <a:r>
            <a:rPr lang="fr-FR" dirty="0"/>
            <a:t>Travaux assainissement et d’eau potable</a:t>
          </a:r>
        </a:p>
      </dgm:t>
    </dgm:pt>
    <dgm:pt modelId="{541CC5F1-523A-41A4-BFD0-B02EA5201E45}" type="parTrans" cxnId="{4763A3FA-4FE0-4863-9031-AF1DE94414B0}">
      <dgm:prSet/>
      <dgm:spPr/>
      <dgm:t>
        <a:bodyPr/>
        <a:lstStyle/>
        <a:p>
          <a:endParaRPr lang="fr-FR"/>
        </a:p>
      </dgm:t>
    </dgm:pt>
    <dgm:pt modelId="{A908E410-7334-4C19-9A9B-B26C6C1FA057}" type="sibTrans" cxnId="{4763A3FA-4FE0-4863-9031-AF1DE94414B0}">
      <dgm:prSet/>
      <dgm:spPr/>
      <dgm:t>
        <a:bodyPr/>
        <a:lstStyle/>
        <a:p>
          <a:endParaRPr lang="fr-FR"/>
        </a:p>
      </dgm:t>
    </dgm:pt>
    <dgm:pt modelId="{8C301D35-9F59-42A5-9167-95653598551D}">
      <dgm:prSet phldrT="[Texte]"/>
      <dgm:spPr/>
      <dgm:t>
        <a:bodyPr/>
        <a:lstStyle/>
        <a:p>
          <a:r>
            <a:rPr lang="fr-FR" dirty="0"/>
            <a:t>Travaux voirie</a:t>
          </a:r>
        </a:p>
      </dgm:t>
    </dgm:pt>
    <dgm:pt modelId="{9B1888A2-DFA1-4A6C-A1EE-B29343C76E3D}" type="parTrans" cxnId="{1DB2D912-93ED-46AF-80D7-6794B5790FDA}">
      <dgm:prSet/>
      <dgm:spPr/>
      <dgm:t>
        <a:bodyPr/>
        <a:lstStyle/>
        <a:p>
          <a:endParaRPr lang="fr-FR"/>
        </a:p>
      </dgm:t>
    </dgm:pt>
    <dgm:pt modelId="{DF259157-9519-4679-A706-361876497E36}" type="sibTrans" cxnId="{1DB2D912-93ED-46AF-80D7-6794B5790FDA}">
      <dgm:prSet/>
      <dgm:spPr/>
      <dgm:t>
        <a:bodyPr/>
        <a:lstStyle/>
        <a:p>
          <a:endParaRPr lang="fr-FR"/>
        </a:p>
      </dgm:t>
    </dgm:pt>
    <dgm:pt modelId="{9AB60DA7-E210-4282-AE60-8FA5DE7FB2AA}">
      <dgm:prSet phldrT="[Texte]" custT="1"/>
      <dgm:spPr/>
      <dgm:t>
        <a:bodyPr/>
        <a:lstStyle/>
        <a:p>
          <a:r>
            <a:rPr lang="fr-FR" sz="1600" dirty="0"/>
            <a:t>Durée: 7 semaines</a:t>
          </a:r>
        </a:p>
      </dgm:t>
    </dgm:pt>
    <dgm:pt modelId="{54F4905B-4714-4C5B-837E-323D791B8529}" type="parTrans" cxnId="{9CC70379-577D-4DFE-8C3C-552C2FE5746D}">
      <dgm:prSet/>
      <dgm:spPr/>
      <dgm:t>
        <a:bodyPr/>
        <a:lstStyle/>
        <a:p>
          <a:endParaRPr lang="fr-FR"/>
        </a:p>
      </dgm:t>
    </dgm:pt>
    <dgm:pt modelId="{636F8F07-8949-43E3-9574-74FCC90AF98D}" type="sibTrans" cxnId="{9CC70379-577D-4DFE-8C3C-552C2FE5746D}">
      <dgm:prSet/>
      <dgm:spPr/>
      <dgm:t>
        <a:bodyPr/>
        <a:lstStyle/>
        <a:p>
          <a:endParaRPr lang="fr-FR"/>
        </a:p>
      </dgm:t>
    </dgm:pt>
    <dgm:pt modelId="{CDFB7097-8694-4747-A7A2-F6ED079F5131}">
      <dgm:prSet phldrT="[Texte]" custT="1"/>
      <dgm:spPr/>
      <dgm:t>
        <a:bodyPr/>
        <a:lstStyle/>
        <a:p>
          <a:r>
            <a:rPr lang="fr-FR" sz="1600" dirty="0"/>
            <a:t>Fin hiver – début printemps 2018</a:t>
          </a:r>
        </a:p>
      </dgm:t>
    </dgm:pt>
    <dgm:pt modelId="{1A043FD9-5F50-4294-BF3C-2E59D60224B4}" type="parTrans" cxnId="{7B0AD6F3-CA44-4553-992F-6ACF87E38BC0}">
      <dgm:prSet/>
      <dgm:spPr/>
      <dgm:t>
        <a:bodyPr/>
        <a:lstStyle/>
        <a:p>
          <a:endParaRPr lang="fr-FR"/>
        </a:p>
      </dgm:t>
    </dgm:pt>
    <dgm:pt modelId="{864A143F-2D3F-404E-8E74-E6EA94A27A37}" type="sibTrans" cxnId="{7B0AD6F3-CA44-4553-992F-6ACF87E38BC0}">
      <dgm:prSet/>
      <dgm:spPr/>
      <dgm:t>
        <a:bodyPr/>
        <a:lstStyle/>
        <a:p>
          <a:endParaRPr lang="fr-FR"/>
        </a:p>
      </dgm:t>
    </dgm:pt>
    <dgm:pt modelId="{AAEB350A-87B9-48EE-8530-718235A0CB56}">
      <dgm:prSet phldrT="[Texte]" custT="1"/>
      <dgm:spPr/>
      <dgm:t>
        <a:bodyPr/>
        <a:lstStyle/>
        <a:p>
          <a:r>
            <a:rPr lang="fr-FR" sz="1600" dirty="0"/>
            <a:t>Conditions de circulation à définir</a:t>
          </a:r>
        </a:p>
      </dgm:t>
    </dgm:pt>
    <dgm:pt modelId="{E6BE0814-F6BC-4753-9254-072E690D29ED}" type="parTrans" cxnId="{5133863F-2214-42B9-86EC-287D608AAC9D}">
      <dgm:prSet/>
      <dgm:spPr/>
      <dgm:t>
        <a:bodyPr/>
        <a:lstStyle/>
        <a:p>
          <a:endParaRPr lang="fr-FR"/>
        </a:p>
      </dgm:t>
    </dgm:pt>
    <dgm:pt modelId="{4E3DF972-39C3-4400-95EE-53332DF25F42}" type="sibTrans" cxnId="{5133863F-2214-42B9-86EC-287D608AAC9D}">
      <dgm:prSet/>
      <dgm:spPr/>
      <dgm:t>
        <a:bodyPr/>
        <a:lstStyle/>
        <a:p>
          <a:endParaRPr lang="fr-FR"/>
        </a:p>
      </dgm:t>
    </dgm:pt>
    <dgm:pt modelId="{8AFF65A3-CB16-46FC-86F5-AAFCA3176BC7}">
      <dgm:prSet phldrT="[Texte]" custT="1"/>
      <dgm:spPr/>
      <dgm:t>
        <a:bodyPr/>
        <a:lstStyle/>
        <a:p>
          <a:r>
            <a:rPr lang="fr-FR" sz="1600" dirty="0"/>
            <a:t>Entreprise non encore retenue</a:t>
          </a:r>
        </a:p>
      </dgm:t>
    </dgm:pt>
    <dgm:pt modelId="{CA0F0247-1EE0-4F07-93A6-DF88A691FD11}" type="parTrans" cxnId="{19A393E7-5541-4A2B-8C87-9D3D68A09951}">
      <dgm:prSet/>
      <dgm:spPr/>
      <dgm:t>
        <a:bodyPr/>
        <a:lstStyle/>
        <a:p>
          <a:endParaRPr lang="fr-FR"/>
        </a:p>
      </dgm:t>
    </dgm:pt>
    <dgm:pt modelId="{90445EE6-30B0-4C6E-ABB9-CB482139B830}" type="sibTrans" cxnId="{19A393E7-5541-4A2B-8C87-9D3D68A09951}">
      <dgm:prSet/>
      <dgm:spPr/>
      <dgm:t>
        <a:bodyPr/>
        <a:lstStyle/>
        <a:p>
          <a:endParaRPr lang="fr-FR"/>
        </a:p>
      </dgm:t>
    </dgm:pt>
    <dgm:pt modelId="{4935CF04-0D0C-4650-B131-468528364721}">
      <dgm:prSet phldrT="[Texte]" custT="1"/>
      <dgm:spPr/>
      <dgm:t>
        <a:bodyPr/>
        <a:lstStyle/>
        <a:p>
          <a:r>
            <a:rPr lang="fr-FR" sz="1600" dirty="0"/>
            <a:t>Durée des travaux prévisionnelle : 6 novembre au 22 décembre (hors aléas de chantier et contraintes climatiques)</a:t>
          </a:r>
        </a:p>
      </dgm:t>
    </dgm:pt>
    <dgm:pt modelId="{4FC4C883-EEEA-475C-AC9D-FF731C55AC09}" type="parTrans" cxnId="{1454010E-BCF0-44B5-96A7-25B9B5850A0E}">
      <dgm:prSet/>
      <dgm:spPr/>
      <dgm:t>
        <a:bodyPr/>
        <a:lstStyle/>
        <a:p>
          <a:endParaRPr lang="fr-FR"/>
        </a:p>
      </dgm:t>
    </dgm:pt>
    <dgm:pt modelId="{96B1F8E3-76AE-4EA3-9186-AA9ADEFF7243}" type="sibTrans" cxnId="{1454010E-BCF0-44B5-96A7-25B9B5850A0E}">
      <dgm:prSet/>
      <dgm:spPr/>
      <dgm:t>
        <a:bodyPr/>
        <a:lstStyle/>
        <a:p>
          <a:endParaRPr lang="fr-FR"/>
        </a:p>
      </dgm:t>
    </dgm:pt>
    <dgm:pt modelId="{BCED2783-3311-4159-A582-0BE79B62CEFF}" type="pres">
      <dgm:prSet presAssocID="{55DF9BCF-6009-412C-AAD8-2BE03E8103A0}" presName="linearFlow" presStyleCnt="0">
        <dgm:presLayoutVars>
          <dgm:dir/>
          <dgm:animLvl val="lvl"/>
          <dgm:resizeHandles val="exact"/>
        </dgm:presLayoutVars>
      </dgm:prSet>
      <dgm:spPr/>
      <dgm:t>
        <a:bodyPr/>
        <a:lstStyle/>
        <a:p>
          <a:endParaRPr lang="fr-FR"/>
        </a:p>
      </dgm:t>
    </dgm:pt>
    <dgm:pt modelId="{53B25661-4159-4D96-8954-F2C362DDA4B2}" type="pres">
      <dgm:prSet presAssocID="{9BE6FE84-B676-4986-9508-231D9A1385C1}" presName="composite" presStyleCnt="0"/>
      <dgm:spPr/>
    </dgm:pt>
    <dgm:pt modelId="{76202741-0DE5-42F4-B844-3B7F55784439}" type="pres">
      <dgm:prSet presAssocID="{9BE6FE84-B676-4986-9508-231D9A1385C1}" presName="parentText" presStyleLbl="alignNode1" presStyleIdx="0" presStyleCnt="2">
        <dgm:presLayoutVars>
          <dgm:chMax val="1"/>
          <dgm:bulletEnabled val="1"/>
        </dgm:presLayoutVars>
      </dgm:prSet>
      <dgm:spPr/>
      <dgm:t>
        <a:bodyPr/>
        <a:lstStyle/>
        <a:p>
          <a:endParaRPr lang="fr-FR"/>
        </a:p>
      </dgm:t>
    </dgm:pt>
    <dgm:pt modelId="{CA5E4283-20CA-46AD-8824-9BD193C428C7}" type="pres">
      <dgm:prSet presAssocID="{9BE6FE84-B676-4986-9508-231D9A1385C1}" presName="descendantText" presStyleLbl="alignAcc1" presStyleIdx="0" presStyleCnt="2">
        <dgm:presLayoutVars>
          <dgm:bulletEnabled val="1"/>
        </dgm:presLayoutVars>
      </dgm:prSet>
      <dgm:spPr/>
      <dgm:t>
        <a:bodyPr/>
        <a:lstStyle/>
        <a:p>
          <a:endParaRPr lang="fr-FR"/>
        </a:p>
      </dgm:t>
    </dgm:pt>
    <dgm:pt modelId="{3A615FB3-3293-4897-A966-33409E713CE6}" type="pres">
      <dgm:prSet presAssocID="{A908E410-7334-4C19-9A9B-B26C6C1FA057}" presName="sp" presStyleCnt="0"/>
      <dgm:spPr/>
    </dgm:pt>
    <dgm:pt modelId="{092B8EA8-F5DB-4C22-ACE1-595DB31B58F5}" type="pres">
      <dgm:prSet presAssocID="{8C301D35-9F59-42A5-9167-95653598551D}" presName="composite" presStyleCnt="0"/>
      <dgm:spPr/>
    </dgm:pt>
    <dgm:pt modelId="{D13DC9DE-1AD0-497F-84E2-69D46EEE3649}" type="pres">
      <dgm:prSet presAssocID="{8C301D35-9F59-42A5-9167-95653598551D}" presName="parentText" presStyleLbl="alignNode1" presStyleIdx="1" presStyleCnt="2">
        <dgm:presLayoutVars>
          <dgm:chMax val="1"/>
          <dgm:bulletEnabled val="1"/>
        </dgm:presLayoutVars>
      </dgm:prSet>
      <dgm:spPr/>
      <dgm:t>
        <a:bodyPr/>
        <a:lstStyle/>
        <a:p>
          <a:endParaRPr lang="fr-FR"/>
        </a:p>
      </dgm:t>
    </dgm:pt>
    <dgm:pt modelId="{C4C8479B-B2EB-4FE4-A38F-5812CD4C822F}" type="pres">
      <dgm:prSet presAssocID="{8C301D35-9F59-42A5-9167-95653598551D}" presName="descendantText" presStyleLbl="alignAcc1" presStyleIdx="1" presStyleCnt="2">
        <dgm:presLayoutVars>
          <dgm:bulletEnabled val="1"/>
        </dgm:presLayoutVars>
      </dgm:prSet>
      <dgm:spPr/>
      <dgm:t>
        <a:bodyPr/>
        <a:lstStyle/>
        <a:p>
          <a:endParaRPr lang="fr-FR"/>
        </a:p>
      </dgm:t>
    </dgm:pt>
  </dgm:ptLst>
  <dgm:cxnLst>
    <dgm:cxn modelId="{A00F2BB9-58EE-4814-A505-9723CA0F78FD}" type="presOf" srcId="{8C301D35-9F59-42A5-9167-95653598551D}" destId="{D13DC9DE-1AD0-497F-84E2-69D46EEE3649}" srcOrd="0" destOrd="0" presId="urn:microsoft.com/office/officeart/2005/8/layout/chevron2"/>
    <dgm:cxn modelId="{AD9313A0-E3A2-4E98-9928-AF50C0AB5D1C}" type="presOf" srcId="{55DF9BCF-6009-412C-AAD8-2BE03E8103A0}" destId="{BCED2783-3311-4159-A582-0BE79B62CEFF}" srcOrd="0" destOrd="0" presId="urn:microsoft.com/office/officeart/2005/8/layout/chevron2"/>
    <dgm:cxn modelId="{25B8A11A-D8C9-4E60-88F0-1A66A69BDC7F}" type="presOf" srcId="{AAEB350A-87B9-48EE-8530-718235A0CB56}" destId="{C4C8479B-B2EB-4FE4-A38F-5812CD4C822F}" srcOrd="0" destOrd="2" presId="urn:microsoft.com/office/officeart/2005/8/layout/chevron2"/>
    <dgm:cxn modelId="{19A393E7-5541-4A2B-8C87-9D3D68A09951}" srcId="{8C301D35-9F59-42A5-9167-95653598551D}" destId="{8AFF65A3-CB16-46FC-86F5-AAFCA3176BC7}" srcOrd="1" destOrd="0" parTransId="{CA0F0247-1EE0-4F07-93A6-DF88A691FD11}" sibTransId="{90445EE6-30B0-4C6E-ABB9-CB482139B830}"/>
    <dgm:cxn modelId="{1454010E-BCF0-44B5-96A7-25B9B5850A0E}" srcId="{9BE6FE84-B676-4986-9508-231D9A1385C1}" destId="{4935CF04-0D0C-4650-B131-468528364721}" srcOrd="1" destOrd="0" parTransId="{4FC4C883-EEEA-475C-AC9D-FF731C55AC09}" sibTransId="{96B1F8E3-76AE-4EA3-9186-AA9ADEFF7243}"/>
    <dgm:cxn modelId="{8DD419E5-3D1A-4CFB-B6D3-5DA97D0FB3D9}" type="presOf" srcId="{8AFF65A3-CB16-46FC-86F5-AAFCA3176BC7}" destId="{C4C8479B-B2EB-4FE4-A38F-5812CD4C822F}" srcOrd="0" destOrd="1" presId="urn:microsoft.com/office/officeart/2005/8/layout/chevron2"/>
    <dgm:cxn modelId="{6A4B3DB8-20E9-4115-8AA5-6D712AC549A8}" type="presOf" srcId="{CDFB7097-8694-4747-A7A2-F6ED079F5131}" destId="{C4C8479B-B2EB-4FE4-A38F-5812CD4C822F}" srcOrd="0" destOrd="0" presId="urn:microsoft.com/office/officeart/2005/8/layout/chevron2"/>
    <dgm:cxn modelId="{1DB2D912-93ED-46AF-80D7-6794B5790FDA}" srcId="{55DF9BCF-6009-412C-AAD8-2BE03E8103A0}" destId="{8C301D35-9F59-42A5-9167-95653598551D}" srcOrd="1" destOrd="0" parTransId="{9B1888A2-DFA1-4A6C-A1EE-B29343C76E3D}" sibTransId="{DF259157-9519-4679-A706-361876497E36}"/>
    <dgm:cxn modelId="{00C4FA37-4E92-47E1-A2BF-6908B2E7893E}" type="presOf" srcId="{9BE6FE84-B676-4986-9508-231D9A1385C1}" destId="{76202741-0DE5-42F4-B844-3B7F55784439}" srcOrd="0" destOrd="0" presId="urn:microsoft.com/office/officeart/2005/8/layout/chevron2"/>
    <dgm:cxn modelId="{8E6DADA5-F07B-43B7-B0B4-8D7A1CD7EC98}" type="presOf" srcId="{9AB60DA7-E210-4282-AE60-8FA5DE7FB2AA}" destId="{CA5E4283-20CA-46AD-8824-9BD193C428C7}" srcOrd="0" destOrd="0" presId="urn:microsoft.com/office/officeart/2005/8/layout/chevron2"/>
    <dgm:cxn modelId="{9CC70379-577D-4DFE-8C3C-552C2FE5746D}" srcId="{9BE6FE84-B676-4986-9508-231D9A1385C1}" destId="{9AB60DA7-E210-4282-AE60-8FA5DE7FB2AA}" srcOrd="0" destOrd="0" parTransId="{54F4905B-4714-4C5B-837E-323D791B8529}" sibTransId="{636F8F07-8949-43E3-9574-74FCC90AF98D}"/>
    <dgm:cxn modelId="{4763A3FA-4FE0-4863-9031-AF1DE94414B0}" srcId="{55DF9BCF-6009-412C-AAD8-2BE03E8103A0}" destId="{9BE6FE84-B676-4986-9508-231D9A1385C1}" srcOrd="0" destOrd="0" parTransId="{541CC5F1-523A-41A4-BFD0-B02EA5201E45}" sibTransId="{A908E410-7334-4C19-9A9B-B26C6C1FA057}"/>
    <dgm:cxn modelId="{EFE307A0-19B7-410C-9356-2F55F872E7F7}" type="presOf" srcId="{4935CF04-0D0C-4650-B131-468528364721}" destId="{CA5E4283-20CA-46AD-8824-9BD193C428C7}" srcOrd="0" destOrd="1" presId="urn:microsoft.com/office/officeart/2005/8/layout/chevron2"/>
    <dgm:cxn modelId="{5133863F-2214-42B9-86EC-287D608AAC9D}" srcId="{8C301D35-9F59-42A5-9167-95653598551D}" destId="{AAEB350A-87B9-48EE-8530-718235A0CB56}" srcOrd="2" destOrd="0" parTransId="{E6BE0814-F6BC-4753-9254-072E690D29ED}" sibTransId="{4E3DF972-39C3-4400-95EE-53332DF25F42}"/>
    <dgm:cxn modelId="{7B0AD6F3-CA44-4553-992F-6ACF87E38BC0}" srcId="{8C301D35-9F59-42A5-9167-95653598551D}" destId="{CDFB7097-8694-4747-A7A2-F6ED079F5131}" srcOrd="0" destOrd="0" parTransId="{1A043FD9-5F50-4294-BF3C-2E59D60224B4}" sibTransId="{864A143F-2D3F-404E-8E74-E6EA94A27A37}"/>
    <dgm:cxn modelId="{B29C3284-B6E4-47A2-8537-A0D43B477A56}" type="presParOf" srcId="{BCED2783-3311-4159-A582-0BE79B62CEFF}" destId="{53B25661-4159-4D96-8954-F2C362DDA4B2}" srcOrd="0" destOrd="0" presId="urn:microsoft.com/office/officeart/2005/8/layout/chevron2"/>
    <dgm:cxn modelId="{B3329287-4903-4B6A-A122-0C4C40611DC1}" type="presParOf" srcId="{53B25661-4159-4D96-8954-F2C362DDA4B2}" destId="{76202741-0DE5-42F4-B844-3B7F55784439}" srcOrd="0" destOrd="0" presId="urn:microsoft.com/office/officeart/2005/8/layout/chevron2"/>
    <dgm:cxn modelId="{EFD028FA-4962-4EF3-AB26-C65EAFAE2FC1}" type="presParOf" srcId="{53B25661-4159-4D96-8954-F2C362DDA4B2}" destId="{CA5E4283-20CA-46AD-8824-9BD193C428C7}" srcOrd="1" destOrd="0" presId="urn:microsoft.com/office/officeart/2005/8/layout/chevron2"/>
    <dgm:cxn modelId="{9B79C619-375E-488D-9709-6BCCC51AB31A}" type="presParOf" srcId="{BCED2783-3311-4159-A582-0BE79B62CEFF}" destId="{3A615FB3-3293-4897-A966-33409E713CE6}" srcOrd="1" destOrd="0" presId="urn:microsoft.com/office/officeart/2005/8/layout/chevron2"/>
    <dgm:cxn modelId="{202A661D-F121-4E22-AA74-2CF6F08D7DD9}" type="presParOf" srcId="{BCED2783-3311-4159-A582-0BE79B62CEFF}" destId="{092B8EA8-F5DB-4C22-ACE1-595DB31B58F5}" srcOrd="2" destOrd="0" presId="urn:microsoft.com/office/officeart/2005/8/layout/chevron2"/>
    <dgm:cxn modelId="{CDDA4C74-F432-49FD-A062-1A052E3DF9F7}" type="presParOf" srcId="{092B8EA8-F5DB-4C22-ACE1-595DB31B58F5}" destId="{D13DC9DE-1AD0-497F-84E2-69D46EEE3649}" srcOrd="0" destOrd="0" presId="urn:microsoft.com/office/officeart/2005/8/layout/chevron2"/>
    <dgm:cxn modelId="{E26E17A2-879F-4CC1-9364-1E63AA22F053}" type="presParOf" srcId="{092B8EA8-F5DB-4C22-ACE1-595DB31B58F5}" destId="{C4C8479B-B2EB-4FE4-A38F-5812CD4C822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02741-0DE5-42F4-B844-3B7F55784439}">
      <dsp:nvSpPr>
        <dsp:cNvPr id="0" name=""/>
        <dsp:cNvSpPr/>
      </dsp:nvSpPr>
      <dsp:spPr>
        <a:xfrm rot="5400000">
          <a:off x="-355764" y="358539"/>
          <a:ext cx="2371763" cy="1660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Travaux assainissement et d’eau potable</a:t>
          </a:r>
        </a:p>
      </dsp:txBody>
      <dsp:txXfrm rot="-5400000">
        <a:off x="1" y="832891"/>
        <a:ext cx="1660234" cy="711529"/>
      </dsp:txXfrm>
    </dsp:sp>
    <dsp:sp modelId="{CA5E4283-20CA-46AD-8824-9BD193C428C7}">
      <dsp:nvSpPr>
        <dsp:cNvPr id="0" name=""/>
        <dsp:cNvSpPr/>
      </dsp:nvSpPr>
      <dsp:spPr>
        <a:xfrm rot="5400000">
          <a:off x="3155638" y="-1492629"/>
          <a:ext cx="1541646" cy="45324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Durée: 7 semaines</a:t>
          </a:r>
        </a:p>
        <a:p>
          <a:pPr marL="171450" lvl="1" indent="-171450" algn="l" defTabSz="711200">
            <a:lnSpc>
              <a:spcPct val="90000"/>
            </a:lnSpc>
            <a:spcBef>
              <a:spcPct val="0"/>
            </a:spcBef>
            <a:spcAft>
              <a:spcPct val="15000"/>
            </a:spcAft>
            <a:buChar char="••"/>
          </a:pPr>
          <a:r>
            <a:rPr lang="fr-FR" sz="1600" kern="1200" dirty="0"/>
            <a:t>Durée des travaux prévisionnelle : 6 novembre au 22 décembre (hors aléas de chantier et contraintes climatiques)</a:t>
          </a:r>
        </a:p>
      </dsp:txBody>
      <dsp:txXfrm rot="-5400000">
        <a:off x="1660235" y="78031"/>
        <a:ext cx="4457196" cy="1391132"/>
      </dsp:txXfrm>
    </dsp:sp>
    <dsp:sp modelId="{D13DC9DE-1AD0-497F-84E2-69D46EEE3649}">
      <dsp:nvSpPr>
        <dsp:cNvPr id="0" name=""/>
        <dsp:cNvSpPr/>
      </dsp:nvSpPr>
      <dsp:spPr>
        <a:xfrm rot="5400000">
          <a:off x="-355764" y="2445722"/>
          <a:ext cx="2371763" cy="1660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a:t>Travaux voirie</a:t>
          </a:r>
        </a:p>
      </dsp:txBody>
      <dsp:txXfrm rot="-5400000">
        <a:off x="1" y="2920074"/>
        <a:ext cx="1660234" cy="711529"/>
      </dsp:txXfrm>
    </dsp:sp>
    <dsp:sp modelId="{C4C8479B-B2EB-4FE4-A38F-5812CD4C822F}">
      <dsp:nvSpPr>
        <dsp:cNvPr id="0" name=""/>
        <dsp:cNvSpPr/>
      </dsp:nvSpPr>
      <dsp:spPr>
        <a:xfrm rot="5400000">
          <a:off x="3155638" y="594554"/>
          <a:ext cx="1541646" cy="45324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Fin hiver – début printemps 2018</a:t>
          </a:r>
        </a:p>
        <a:p>
          <a:pPr marL="171450" lvl="1" indent="-171450" algn="l" defTabSz="711200">
            <a:lnSpc>
              <a:spcPct val="90000"/>
            </a:lnSpc>
            <a:spcBef>
              <a:spcPct val="0"/>
            </a:spcBef>
            <a:spcAft>
              <a:spcPct val="15000"/>
            </a:spcAft>
            <a:buChar char="••"/>
          </a:pPr>
          <a:r>
            <a:rPr lang="fr-FR" sz="1600" kern="1200" dirty="0"/>
            <a:t>Entreprise non encore retenue</a:t>
          </a:r>
        </a:p>
        <a:p>
          <a:pPr marL="171450" lvl="1" indent="-171450" algn="l" defTabSz="711200">
            <a:lnSpc>
              <a:spcPct val="90000"/>
            </a:lnSpc>
            <a:spcBef>
              <a:spcPct val="0"/>
            </a:spcBef>
            <a:spcAft>
              <a:spcPct val="15000"/>
            </a:spcAft>
            <a:buChar char="••"/>
          </a:pPr>
          <a:r>
            <a:rPr lang="fr-FR" sz="1600" kern="1200" dirty="0"/>
            <a:t>Conditions de circulation à définir</a:t>
          </a:r>
        </a:p>
      </dsp:txBody>
      <dsp:txXfrm rot="-5400000">
        <a:off x="1660235" y="2165215"/>
        <a:ext cx="4457196" cy="13911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056624" cy="508479"/>
          </a:xfrm>
          <a:prstGeom prst="rect">
            <a:avLst/>
          </a:prstGeom>
        </p:spPr>
        <p:txBody>
          <a:bodyPr vert="horz" lIns="90910" tIns="45455" rIns="90910" bIns="45455" rtlCol="0"/>
          <a:lstStyle>
            <a:lvl1pPr algn="l">
              <a:defRPr sz="1200"/>
            </a:lvl1pPr>
          </a:lstStyle>
          <a:p>
            <a:endParaRPr lang="fr-FR"/>
          </a:p>
        </p:txBody>
      </p:sp>
      <p:sp>
        <p:nvSpPr>
          <p:cNvPr id="3" name="Espace réservé de la date 2"/>
          <p:cNvSpPr>
            <a:spLocks noGrp="1"/>
          </p:cNvSpPr>
          <p:nvPr>
            <p:ph type="dt" sz="quarter" idx="1"/>
          </p:nvPr>
        </p:nvSpPr>
        <p:spPr>
          <a:xfrm>
            <a:off x="3995063" y="2"/>
            <a:ext cx="3056624" cy="508479"/>
          </a:xfrm>
          <a:prstGeom prst="rect">
            <a:avLst/>
          </a:prstGeom>
        </p:spPr>
        <p:txBody>
          <a:bodyPr vert="horz" lIns="90910" tIns="45455" rIns="90910" bIns="45455" rtlCol="0"/>
          <a:lstStyle>
            <a:lvl1pPr algn="r">
              <a:defRPr sz="1200"/>
            </a:lvl1pPr>
          </a:lstStyle>
          <a:p>
            <a:fld id="{3831054B-39AC-42C7-90F5-352C8C6C5360}" type="datetimeFigureOut">
              <a:rPr lang="fr-FR" smtClean="0"/>
              <a:t>31/10/2017</a:t>
            </a:fld>
            <a:endParaRPr lang="fr-FR"/>
          </a:p>
        </p:txBody>
      </p:sp>
      <p:sp>
        <p:nvSpPr>
          <p:cNvPr id="4" name="Espace réservé du pied de page 3"/>
          <p:cNvSpPr>
            <a:spLocks noGrp="1"/>
          </p:cNvSpPr>
          <p:nvPr>
            <p:ph type="ftr" sz="quarter" idx="2"/>
          </p:nvPr>
        </p:nvSpPr>
        <p:spPr>
          <a:xfrm>
            <a:off x="0" y="9670581"/>
            <a:ext cx="3056624" cy="508479"/>
          </a:xfrm>
          <a:prstGeom prst="rect">
            <a:avLst/>
          </a:prstGeom>
        </p:spPr>
        <p:txBody>
          <a:bodyPr vert="horz" lIns="90910" tIns="45455" rIns="90910" bIns="4545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95063" y="9670581"/>
            <a:ext cx="3056624" cy="508479"/>
          </a:xfrm>
          <a:prstGeom prst="rect">
            <a:avLst/>
          </a:prstGeom>
        </p:spPr>
        <p:txBody>
          <a:bodyPr vert="horz" lIns="90910" tIns="45455" rIns="90910" bIns="45455" rtlCol="0" anchor="b"/>
          <a:lstStyle>
            <a:lvl1pPr algn="r">
              <a:defRPr sz="1200"/>
            </a:lvl1pPr>
          </a:lstStyle>
          <a:p>
            <a:fld id="{CF976107-4AD1-4CA7-BA7D-DA60317C176C}" type="slidenum">
              <a:rPr lang="fr-FR" smtClean="0"/>
              <a:t>‹N°›</a:t>
            </a:fld>
            <a:endParaRPr lang="fr-FR"/>
          </a:p>
        </p:txBody>
      </p:sp>
    </p:spTree>
    <p:extLst>
      <p:ext uri="{BB962C8B-B14F-4D97-AF65-F5344CB8AC3E}">
        <p14:creationId xmlns:p14="http://schemas.microsoft.com/office/powerpoint/2010/main" val="338202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056624" cy="508479"/>
          </a:xfrm>
          <a:prstGeom prst="rect">
            <a:avLst/>
          </a:prstGeom>
        </p:spPr>
        <p:txBody>
          <a:bodyPr vert="horz" lIns="90910" tIns="45455" rIns="90910" bIns="45455" rtlCol="0"/>
          <a:lstStyle>
            <a:lvl1pPr algn="l">
              <a:defRPr sz="1200"/>
            </a:lvl1pPr>
          </a:lstStyle>
          <a:p>
            <a:endParaRPr lang="fr-FR"/>
          </a:p>
        </p:txBody>
      </p:sp>
      <p:sp>
        <p:nvSpPr>
          <p:cNvPr id="3" name="Espace réservé de la date 2"/>
          <p:cNvSpPr>
            <a:spLocks noGrp="1"/>
          </p:cNvSpPr>
          <p:nvPr>
            <p:ph type="dt" idx="1"/>
          </p:nvPr>
        </p:nvSpPr>
        <p:spPr>
          <a:xfrm>
            <a:off x="3995063" y="2"/>
            <a:ext cx="3056624" cy="508479"/>
          </a:xfrm>
          <a:prstGeom prst="rect">
            <a:avLst/>
          </a:prstGeom>
        </p:spPr>
        <p:txBody>
          <a:bodyPr vert="horz" lIns="90910" tIns="45455" rIns="90910" bIns="45455" rtlCol="0"/>
          <a:lstStyle>
            <a:lvl1pPr algn="r">
              <a:defRPr sz="1200"/>
            </a:lvl1pPr>
          </a:lstStyle>
          <a:p>
            <a:fld id="{B71FD40B-6A92-450C-9FCF-574DCB0340BE}" type="datetimeFigureOut">
              <a:rPr lang="fr-FR" smtClean="0"/>
              <a:t>31/10/2017</a:t>
            </a:fld>
            <a:endParaRPr lang="fr-FR"/>
          </a:p>
        </p:txBody>
      </p:sp>
      <p:sp>
        <p:nvSpPr>
          <p:cNvPr id="4" name="Espace réservé de l'image des diapositives 3"/>
          <p:cNvSpPr>
            <a:spLocks noGrp="1" noRot="1" noChangeAspect="1"/>
          </p:cNvSpPr>
          <p:nvPr>
            <p:ph type="sldImg" idx="2"/>
          </p:nvPr>
        </p:nvSpPr>
        <p:spPr>
          <a:xfrm>
            <a:off x="828675" y="765175"/>
            <a:ext cx="5395913" cy="3814763"/>
          </a:xfrm>
          <a:prstGeom prst="rect">
            <a:avLst/>
          </a:prstGeom>
          <a:noFill/>
          <a:ln w="12700">
            <a:solidFill>
              <a:prstClr val="black"/>
            </a:solidFill>
          </a:ln>
        </p:spPr>
        <p:txBody>
          <a:bodyPr vert="horz" lIns="90910" tIns="45455" rIns="90910" bIns="45455" rtlCol="0" anchor="ctr"/>
          <a:lstStyle/>
          <a:p>
            <a:endParaRPr lang="fr-FR"/>
          </a:p>
        </p:txBody>
      </p:sp>
      <p:sp>
        <p:nvSpPr>
          <p:cNvPr id="5" name="Espace réservé des commentaires 4"/>
          <p:cNvSpPr>
            <a:spLocks noGrp="1"/>
          </p:cNvSpPr>
          <p:nvPr>
            <p:ph type="body" sz="quarter" idx="3"/>
          </p:nvPr>
        </p:nvSpPr>
        <p:spPr>
          <a:xfrm>
            <a:off x="705012" y="4835290"/>
            <a:ext cx="5643241" cy="4581051"/>
          </a:xfrm>
          <a:prstGeom prst="rect">
            <a:avLst/>
          </a:prstGeom>
        </p:spPr>
        <p:txBody>
          <a:bodyPr vert="horz" lIns="90910" tIns="45455" rIns="90910" bIns="4545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670581"/>
            <a:ext cx="3056624" cy="508479"/>
          </a:xfrm>
          <a:prstGeom prst="rect">
            <a:avLst/>
          </a:prstGeom>
        </p:spPr>
        <p:txBody>
          <a:bodyPr vert="horz" lIns="90910" tIns="45455" rIns="90910" bIns="4545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95063" y="9670581"/>
            <a:ext cx="3056624" cy="508479"/>
          </a:xfrm>
          <a:prstGeom prst="rect">
            <a:avLst/>
          </a:prstGeom>
        </p:spPr>
        <p:txBody>
          <a:bodyPr vert="horz" lIns="90910" tIns="45455" rIns="90910" bIns="45455" rtlCol="0" anchor="b"/>
          <a:lstStyle>
            <a:lvl1pPr algn="r">
              <a:defRPr sz="1200"/>
            </a:lvl1pPr>
          </a:lstStyle>
          <a:p>
            <a:fld id="{116D0BA5-9A26-41D8-A8EF-A28478890265}" type="slidenum">
              <a:rPr lang="fr-FR" smtClean="0"/>
              <a:t>‹N°›</a:t>
            </a:fld>
            <a:endParaRPr lang="fr-FR"/>
          </a:p>
        </p:txBody>
      </p:sp>
    </p:spTree>
    <p:extLst>
      <p:ext uri="{BB962C8B-B14F-4D97-AF65-F5344CB8AC3E}">
        <p14:creationId xmlns:p14="http://schemas.microsoft.com/office/powerpoint/2010/main" val="3037504352"/>
      </p:ext>
    </p:extLst>
  </p:cSld>
  <p:clrMap bg1="lt1" tx1="dk1" bg2="lt2" tx2="dk2" accent1="accent1" accent2="accent2" accent3="accent3" accent4="accent4" accent5="accent5" accent6="accent6" hlink="hlink" folHlink="folHlink"/>
  <p:notesStyle>
    <a:lvl1pPr marL="0" algn="l" defTabSz="1042607" rtl="0" eaLnBrk="1" latinLnBrk="0" hangingPunct="1">
      <a:defRPr sz="1400" kern="1200">
        <a:solidFill>
          <a:schemeClr val="tx1"/>
        </a:solidFill>
        <a:latin typeface="+mn-lt"/>
        <a:ea typeface="+mn-ea"/>
        <a:cs typeface="+mn-cs"/>
      </a:defRPr>
    </a:lvl1pPr>
    <a:lvl2pPr marL="521303" algn="l" defTabSz="1042607" rtl="0" eaLnBrk="1" latinLnBrk="0" hangingPunct="1">
      <a:defRPr sz="1400" kern="1200">
        <a:solidFill>
          <a:schemeClr val="tx1"/>
        </a:solidFill>
        <a:latin typeface="+mn-lt"/>
        <a:ea typeface="+mn-ea"/>
        <a:cs typeface="+mn-cs"/>
      </a:defRPr>
    </a:lvl2pPr>
    <a:lvl3pPr marL="1042607" algn="l" defTabSz="1042607" rtl="0" eaLnBrk="1" latinLnBrk="0" hangingPunct="1">
      <a:defRPr sz="1400" kern="1200">
        <a:solidFill>
          <a:schemeClr val="tx1"/>
        </a:solidFill>
        <a:latin typeface="+mn-lt"/>
        <a:ea typeface="+mn-ea"/>
        <a:cs typeface="+mn-cs"/>
      </a:defRPr>
    </a:lvl3pPr>
    <a:lvl4pPr marL="1563910" algn="l" defTabSz="1042607" rtl="0" eaLnBrk="1" latinLnBrk="0" hangingPunct="1">
      <a:defRPr sz="1400" kern="1200">
        <a:solidFill>
          <a:schemeClr val="tx1"/>
        </a:solidFill>
        <a:latin typeface="+mn-lt"/>
        <a:ea typeface="+mn-ea"/>
        <a:cs typeface="+mn-cs"/>
      </a:defRPr>
    </a:lvl4pPr>
    <a:lvl5pPr marL="2085214" algn="l" defTabSz="1042607" rtl="0" eaLnBrk="1" latinLnBrk="0" hangingPunct="1">
      <a:defRPr sz="1400" kern="1200">
        <a:solidFill>
          <a:schemeClr val="tx1"/>
        </a:solidFill>
        <a:latin typeface="+mn-lt"/>
        <a:ea typeface="+mn-ea"/>
        <a:cs typeface="+mn-cs"/>
      </a:defRPr>
    </a:lvl5pPr>
    <a:lvl6pPr marL="2606517" algn="l" defTabSz="1042607" rtl="0" eaLnBrk="1" latinLnBrk="0" hangingPunct="1">
      <a:defRPr sz="1400" kern="1200">
        <a:solidFill>
          <a:schemeClr val="tx1"/>
        </a:solidFill>
        <a:latin typeface="+mn-lt"/>
        <a:ea typeface="+mn-ea"/>
        <a:cs typeface="+mn-cs"/>
      </a:defRPr>
    </a:lvl6pPr>
    <a:lvl7pPr marL="3127822" algn="l" defTabSz="1042607" rtl="0" eaLnBrk="1" latinLnBrk="0" hangingPunct="1">
      <a:defRPr sz="1400" kern="1200">
        <a:solidFill>
          <a:schemeClr val="tx1"/>
        </a:solidFill>
        <a:latin typeface="+mn-lt"/>
        <a:ea typeface="+mn-ea"/>
        <a:cs typeface="+mn-cs"/>
      </a:defRPr>
    </a:lvl7pPr>
    <a:lvl8pPr marL="3649126" algn="l" defTabSz="1042607" rtl="0" eaLnBrk="1" latinLnBrk="0" hangingPunct="1">
      <a:defRPr sz="1400" kern="1200">
        <a:solidFill>
          <a:schemeClr val="tx1"/>
        </a:solidFill>
        <a:latin typeface="+mn-lt"/>
        <a:ea typeface="+mn-ea"/>
        <a:cs typeface="+mn-cs"/>
      </a:defRPr>
    </a:lvl8pPr>
    <a:lvl9pPr marL="4170429" algn="l" defTabSz="104260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2</a:t>
            </a:fld>
            <a:endParaRPr lang="fr-FR"/>
          </a:p>
        </p:txBody>
      </p:sp>
    </p:spTree>
    <p:extLst>
      <p:ext uri="{BB962C8B-B14F-4D97-AF65-F5344CB8AC3E}">
        <p14:creationId xmlns:p14="http://schemas.microsoft.com/office/powerpoint/2010/main" val="216885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Exploitation</a:t>
            </a:r>
            <a:r>
              <a:rPr lang="fr-FR" baseline="0" dirty="0"/>
              <a:t> et espaces verts</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11</a:t>
            </a:fld>
            <a:endParaRPr lang="fr-FR"/>
          </a:p>
        </p:txBody>
      </p:sp>
    </p:spTree>
    <p:extLst>
      <p:ext uri="{BB962C8B-B14F-4D97-AF65-F5344CB8AC3E}">
        <p14:creationId xmlns:p14="http://schemas.microsoft.com/office/powerpoint/2010/main" val="308747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Questions au communes :</a:t>
            </a:r>
          </a:p>
          <a:p>
            <a:endParaRPr lang="fr-FR" dirty="0"/>
          </a:p>
          <a:p>
            <a:r>
              <a:rPr lang="fr-FR" dirty="0"/>
              <a:t>Nb DT-DICT/an</a:t>
            </a:r>
          </a:p>
          <a:p>
            <a:r>
              <a:rPr lang="fr-FR" dirty="0"/>
              <a:t>Convention MAGE</a:t>
            </a:r>
          </a:p>
          <a:p>
            <a:r>
              <a:rPr lang="fr-FR" dirty="0"/>
              <a:t>Plan de réseaux</a:t>
            </a:r>
          </a:p>
          <a:p>
            <a:r>
              <a:rPr lang="fr-FR" dirty="0"/>
              <a:t>Mise à jour liste </a:t>
            </a:r>
            <a:r>
              <a:rPr lang="fr-FR" dirty="0" err="1"/>
              <a:t>step</a:t>
            </a:r>
            <a:endParaRPr lang="fr-FR" dirty="0"/>
          </a:p>
          <a:p>
            <a:r>
              <a:rPr lang="fr-FR" dirty="0"/>
              <a:t>Contact élus et agent communaux</a:t>
            </a:r>
          </a:p>
          <a:p>
            <a:endParaRPr lang="fr-FR" dirty="0"/>
          </a:p>
          <a:p>
            <a:r>
              <a:rPr lang="fr-FR" dirty="0"/>
              <a:t>Echange et pt</a:t>
            </a:r>
            <a:r>
              <a:rPr lang="fr-FR" baseline="0" dirty="0"/>
              <a:t> individuel</a:t>
            </a:r>
          </a:p>
          <a:p>
            <a:r>
              <a:rPr lang="fr-FR" baseline="0" dirty="0"/>
              <a:t>Convention continuité 3 mois renouvelables (caducité si recrutement?)</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12</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Questions au communes :</a:t>
            </a:r>
          </a:p>
          <a:p>
            <a:endParaRPr lang="fr-FR" dirty="0"/>
          </a:p>
          <a:p>
            <a:r>
              <a:rPr lang="fr-FR" dirty="0"/>
              <a:t>Nb DT-DICT/an</a:t>
            </a:r>
          </a:p>
          <a:p>
            <a:r>
              <a:rPr lang="fr-FR" dirty="0"/>
              <a:t>Convention MAGE</a:t>
            </a:r>
          </a:p>
          <a:p>
            <a:r>
              <a:rPr lang="fr-FR" dirty="0"/>
              <a:t>Plan de réseaux</a:t>
            </a:r>
          </a:p>
          <a:p>
            <a:r>
              <a:rPr lang="fr-FR" dirty="0"/>
              <a:t>Mise à jour liste </a:t>
            </a:r>
            <a:r>
              <a:rPr lang="fr-FR" dirty="0" err="1"/>
              <a:t>step</a:t>
            </a:r>
            <a:endParaRPr lang="fr-FR" dirty="0"/>
          </a:p>
          <a:p>
            <a:r>
              <a:rPr lang="fr-FR" dirty="0"/>
              <a:t>Contact élus et agent communaux</a:t>
            </a:r>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13</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3</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4</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5</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Exploitation</a:t>
            </a:r>
            <a:r>
              <a:rPr lang="fr-FR" baseline="0" dirty="0"/>
              <a:t> et espaces verts</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6</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Exploitation</a:t>
            </a:r>
            <a:r>
              <a:rPr lang="fr-FR" baseline="0" dirty="0"/>
              <a:t> et espaces verts</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7</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Exploitation</a:t>
            </a:r>
            <a:r>
              <a:rPr lang="fr-FR" baseline="0" dirty="0"/>
              <a:t> et espaces verts</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8</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Exploitation</a:t>
            </a:r>
            <a:r>
              <a:rPr lang="fr-FR" baseline="0" dirty="0"/>
              <a:t> et espaces verts</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9</a:t>
            </a:fld>
            <a:endParaRPr lang="fr-FR"/>
          </a:p>
        </p:txBody>
      </p:sp>
    </p:spTree>
    <p:extLst>
      <p:ext uri="{BB962C8B-B14F-4D97-AF65-F5344CB8AC3E}">
        <p14:creationId xmlns:p14="http://schemas.microsoft.com/office/powerpoint/2010/main" val="368671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65175"/>
            <a:ext cx="5395913" cy="3814763"/>
          </a:xfrm>
        </p:spPr>
      </p:sp>
      <p:sp>
        <p:nvSpPr>
          <p:cNvPr id="3" name="Espace réservé des commentaires 2"/>
          <p:cNvSpPr>
            <a:spLocks noGrp="1"/>
          </p:cNvSpPr>
          <p:nvPr>
            <p:ph type="body" idx="1"/>
          </p:nvPr>
        </p:nvSpPr>
        <p:spPr/>
        <p:txBody>
          <a:bodyPr/>
          <a:lstStyle/>
          <a:p>
            <a:r>
              <a:rPr lang="fr-FR" dirty="0"/>
              <a:t>Exploitation</a:t>
            </a:r>
            <a:r>
              <a:rPr lang="fr-FR" baseline="0" dirty="0"/>
              <a:t> et espaces verts</a:t>
            </a:r>
            <a:endParaRPr lang="fr-FR" dirty="0"/>
          </a:p>
        </p:txBody>
      </p:sp>
      <p:sp>
        <p:nvSpPr>
          <p:cNvPr id="4" name="Espace réservé du numéro de diapositive 3"/>
          <p:cNvSpPr>
            <a:spLocks noGrp="1"/>
          </p:cNvSpPr>
          <p:nvPr>
            <p:ph type="sldNum" sz="quarter" idx="10"/>
          </p:nvPr>
        </p:nvSpPr>
        <p:spPr/>
        <p:txBody>
          <a:bodyPr/>
          <a:lstStyle/>
          <a:p>
            <a:fld id="{116D0BA5-9A26-41D8-A8EF-A28478890265}" type="slidenum">
              <a:rPr lang="fr-FR" smtClean="0"/>
              <a:t>10</a:t>
            </a:fld>
            <a:endParaRPr lang="fr-FR"/>
          </a:p>
        </p:txBody>
      </p:sp>
    </p:spTree>
    <p:extLst>
      <p:ext uri="{BB962C8B-B14F-4D97-AF65-F5344CB8AC3E}">
        <p14:creationId xmlns:p14="http://schemas.microsoft.com/office/powerpoint/2010/main" val="96374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hasCustomPrompt="1"/>
          </p:nvPr>
        </p:nvSpPr>
        <p:spPr bwMode="gray">
          <a:xfrm>
            <a:off x="3999350" y="1111367"/>
            <a:ext cx="5894000" cy="4366084"/>
          </a:xfrm>
          <a:prstGeom prst="rect">
            <a:avLst/>
          </a:prstGeom>
        </p:spPr>
        <p:txBody>
          <a:bodyPr lIns="104261" tIns="52131" rIns="104261" bIns="52131" anchor="ctr"/>
          <a:lstStyle>
            <a:lvl1pPr algn="ctr">
              <a:defRPr sz="4400" b="1" i="0" u="none" baseline="0">
                <a:solidFill>
                  <a:schemeClr val="bg1"/>
                </a:solidFill>
                <a:latin typeface="Century Gothic" panose="020B0502020202020204" pitchFamily="34" charset="0"/>
                <a:cs typeface="Lucida Sans Unicode" panose="020B0602030504020204" pitchFamily="34" charset="0"/>
              </a:defRPr>
            </a:lvl1pPr>
          </a:lstStyle>
          <a:p>
            <a:r>
              <a:rPr lang="fr-FR" dirty="0"/>
              <a:t>Titre de la présentation</a:t>
            </a:r>
            <a:br>
              <a:rPr lang="fr-FR" dirty="0"/>
            </a:br>
            <a:r>
              <a:rPr lang="fr-FR" dirty="0"/>
              <a:t/>
            </a:r>
            <a:br>
              <a:rPr lang="fr-FR" dirty="0"/>
            </a:br>
            <a:r>
              <a:rPr lang="fr-FR" dirty="0"/>
              <a:t>(Century Gothic  - Gras – 44 pts – blanc)</a:t>
            </a:r>
          </a:p>
        </p:txBody>
      </p:sp>
      <p:sp>
        <p:nvSpPr>
          <p:cNvPr id="14" name="Espace réservé du texte 13"/>
          <p:cNvSpPr>
            <a:spLocks noGrp="1"/>
          </p:cNvSpPr>
          <p:nvPr>
            <p:ph type="body" sz="quarter" idx="10" hasCustomPrompt="1"/>
          </p:nvPr>
        </p:nvSpPr>
        <p:spPr bwMode="gray">
          <a:xfrm>
            <a:off x="3978276" y="5796213"/>
            <a:ext cx="5905500" cy="720725"/>
          </a:xfrm>
          <a:prstGeom prst="rect">
            <a:avLst/>
          </a:prstGeom>
        </p:spPr>
        <p:txBody>
          <a:bodyPr lIns="91401" tIns="45701" rIns="91401" bIns="45701"/>
          <a:lstStyle>
            <a:lvl1pPr marL="0" indent="0" algn="ctr">
              <a:buNone/>
              <a:defRPr sz="3700" i="1" u="sng">
                <a:solidFill>
                  <a:schemeClr val="bg1"/>
                </a:solidFill>
              </a:defRPr>
            </a:lvl1pPr>
          </a:lstStyle>
          <a:p>
            <a:pPr lvl="0"/>
            <a:r>
              <a:rPr lang="fr-FR" dirty="0"/>
              <a:t>JJ/MM/AAAA</a:t>
            </a:r>
          </a:p>
        </p:txBody>
      </p:sp>
    </p:spTree>
    <p:extLst>
      <p:ext uri="{BB962C8B-B14F-4D97-AF65-F5344CB8AC3E}">
        <p14:creationId xmlns:p14="http://schemas.microsoft.com/office/powerpoint/2010/main" val="422817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ontenu ac titre R206">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10" name="Titre 1"/>
          <p:cNvSpPr>
            <a:spLocks noGrp="1"/>
          </p:cNvSpPr>
          <p:nvPr>
            <p:ph type="title" hasCustomPrompt="1"/>
          </p:nvPr>
        </p:nvSpPr>
        <p:spPr bwMode="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11"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324869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ontenu ac titre V3405">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7" name="Titre 1"/>
          <p:cNvSpPr>
            <a:spLocks noGrp="1"/>
          </p:cNvSpPr>
          <p:nvPr>
            <p:ph type="title" hasCustomPrompt="1"/>
          </p:nvPr>
        </p:nvSpPr>
        <p:spPr bwMode="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8"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187188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ontenu ac titre B297">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7" name="Titre 1"/>
          <p:cNvSpPr>
            <a:spLocks noGrp="1"/>
          </p:cNvSpPr>
          <p:nvPr>
            <p:ph type="title" hasCustomPrompt="1"/>
          </p:nvPr>
        </p:nvSpPr>
        <p:spPr bwMode="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8"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107144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ontenu ac titre V7488">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7" name="Titre 1"/>
          <p:cNvSpPr>
            <a:spLocks noGrp="1"/>
          </p:cNvSpPr>
          <p:nvPr>
            <p:ph type="title" hasCustomPrompt="1"/>
          </p:nvPr>
        </p:nvSpPr>
        <p:spPr bwMode="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8"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187221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contenu sans tit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5" name="Espace réservé du contenu 2"/>
          <p:cNvSpPr>
            <a:spLocks noGrp="1"/>
          </p:cNvSpPr>
          <p:nvPr>
            <p:ph idx="1" hasCustomPrompt="1"/>
          </p:nvPr>
        </p:nvSpPr>
        <p:spPr bwMode="gray">
          <a:xfrm>
            <a:off x="1530277" y="396256"/>
            <a:ext cx="8856984" cy="693505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72955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8896"/>
            <a:ext cx="9089390" cy="1620771"/>
          </a:xfrm>
        </p:spPr>
        <p:txBody>
          <a:bodyPr/>
          <a:lstStyle/>
          <a:p>
            <a:r>
              <a:rPr lang="fr-FR"/>
              <a:t>Modifiez le style du titre</a:t>
            </a:r>
          </a:p>
        </p:txBody>
      </p:sp>
      <p:sp>
        <p:nvSpPr>
          <p:cNvPr id="3" name="Sous-titre 2"/>
          <p:cNvSpPr>
            <a:spLocks noGrp="1"/>
          </p:cNvSpPr>
          <p:nvPr>
            <p:ph type="subTitle" idx="1"/>
          </p:nvPr>
        </p:nvSpPr>
        <p:spPr>
          <a:xfrm>
            <a:off x="1604010" y="4284718"/>
            <a:ext cx="7485380" cy="1932323"/>
          </a:xfrm>
        </p:spPr>
        <p:txBody>
          <a:bodyPr/>
          <a:lstStyle>
            <a:lvl1pPr marL="0" indent="0" algn="ctr">
              <a:buNone/>
              <a:defRPr>
                <a:solidFill>
                  <a:schemeClr val="tx1">
                    <a:tint val="75000"/>
                  </a:schemeClr>
                </a:solidFill>
              </a:defRPr>
            </a:lvl1pPr>
            <a:lvl2pPr marL="521258" indent="0" algn="ctr">
              <a:buNone/>
              <a:defRPr>
                <a:solidFill>
                  <a:schemeClr val="tx1">
                    <a:tint val="75000"/>
                  </a:schemeClr>
                </a:solidFill>
              </a:defRPr>
            </a:lvl2pPr>
            <a:lvl3pPr marL="1042517" indent="0" algn="ctr">
              <a:buNone/>
              <a:defRPr>
                <a:solidFill>
                  <a:schemeClr val="tx1">
                    <a:tint val="75000"/>
                  </a:schemeClr>
                </a:solidFill>
              </a:defRPr>
            </a:lvl3pPr>
            <a:lvl4pPr marL="1563775" indent="0" algn="ctr">
              <a:buNone/>
              <a:defRPr>
                <a:solidFill>
                  <a:schemeClr val="tx1">
                    <a:tint val="75000"/>
                  </a:schemeClr>
                </a:solidFill>
              </a:defRPr>
            </a:lvl4pPr>
            <a:lvl5pPr marL="2085034" indent="0" algn="ctr">
              <a:buNone/>
              <a:defRPr>
                <a:solidFill>
                  <a:schemeClr val="tx1">
                    <a:tint val="75000"/>
                  </a:schemeClr>
                </a:solidFill>
              </a:defRPr>
            </a:lvl5pPr>
            <a:lvl6pPr marL="2606292" indent="0" algn="ctr">
              <a:buNone/>
              <a:defRPr>
                <a:solidFill>
                  <a:schemeClr val="tx1">
                    <a:tint val="75000"/>
                  </a:schemeClr>
                </a:solidFill>
              </a:defRPr>
            </a:lvl6pPr>
            <a:lvl7pPr marL="3127550" indent="0" algn="ctr">
              <a:buNone/>
              <a:defRPr>
                <a:solidFill>
                  <a:schemeClr val="tx1">
                    <a:tint val="75000"/>
                  </a:schemeClr>
                </a:solidFill>
              </a:defRPr>
            </a:lvl7pPr>
            <a:lvl8pPr marL="3648810" indent="0" algn="ctr">
              <a:buNone/>
              <a:defRPr>
                <a:solidFill>
                  <a:schemeClr val="tx1">
                    <a:tint val="75000"/>
                  </a:schemeClr>
                </a:solidFill>
              </a:defRPr>
            </a:lvl8pPr>
            <a:lvl9pPr marL="4170067"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6504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180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3"/>
            <a:ext cx="9089390" cy="1501750"/>
          </a:xfrm>
        </p:spPr>
        <p:txBody>
          <a:bodyPr anchor="t"/>
          <a:lstStyle>
            <a:lvl1pPr algn="l">
              <a:defRPr sz="4600" b="1" cap="all"/>
            </a:lvl1pPr>
          </a:lstStyle>
          <a:p>
            <a:r>
              <a:rPr lang="fr-FR"/>
              <a:t>Modifiez le style du titre</a:t>
            </a:r>
          </a:p>
        </p:txBody>
      </p:sp>
      <p:sp>
        <p:nvSpPr>
          <p:cNvPr id="3" name="Espace réservé du texte 2"/>
          <p:cNvSpPr>
            <a:spLocks noGrp="1"/>
          </p:cNvSpPr>
          <p:nvPr>
            <p:ph type="body" idx="1"/>
          </p:nvPr>
        </p:nvSpPr>
        <p:spPr>
          <a:xfrm>
            <a:off x="844705" y="3204789"/>
            <a:ext cx="9089390" cy="1654025"/>
          </a:xfrm>
        </p:spPr>
        <p:txBody>
          <a:bodyPr anchor="b"/>
          <a:lstStyle>
            <a:lvl1pPr marL="0" indent="0">
              <a:buNone/>
              <a:defRPr sz="2400">
                <a:solidFill>
                  <a:schemeClr val="tx1">
                    <a:tint val="75000"/>
                  </a:schemeClr>
                </a:solidFill>
              </a:defRPr>
            </a:lvl1pPr>
            <a:lvl2pPr marL="521258" indent="0">
              <a:buNone/>
              <a:defRPr sz="2100">
                <a:solidFill>
                  <a:schemeClr val="tx1">
                    <a:tint val="75000"/>
                  </a:schemeClr>
                </a:solidFill>
              </a:defRPr>
            </a:lvl2pPr>
            <a:lvl3pPr marL="1042517" indent="0">
              <a:buNone/>
              <a:defRPr sz="1800">
                <a:solidFill>
                  <a:schemeClr val="tx1">
                    <a:tint val="75000"/>
                  </a:schemeClr>
                </a:solidFill>
              </a:defRPr>
            </a:lvl3pPr>
            <a:lvl4pPr marL="1563775" indent="0">
              <a:buNone/>
              <a:defRPr sz="1600">
                <a:solidFill>
                  <a:schemeClr val="tx1">
                    <a:tint val="75000"/>
                  </a:schemeClr>
                </a:solidFill>
              </a:defRPr>
            </a:lvl4pPr>
            <a:lvl5pPr marL="2085034" indent="0">
              <a:buNone/>
              <a:defRPr sz="1600">
                <a:solidFill>
                  <a:schemeClr val="tx1">
                    <a:tint val="75000"/>
                  </a:schemeClr>
                </a:solidFill>
              </a:defRPr>
            </a:lvl5pPr>
            <a:lvl6pPr marL="2606292" indent="0">
              <a:buNone/>
              <a:defRPr sz="1600">
                <a:solidFill>
                  <a:schemeClr val="tx1">
                    <a:tint val="75000"/>
                  </a:schemeClr>
                </a:solidFill>
              </a:defRPr>
            </a:lvl6pPr>
            <a:lvl7pPr marL="3127550" indent="0">
              <a:buNone/>
              <a:defRPr sz="1600">
                <a:solidFill>
                  <a:schemeClr val="tx1">
                    <a:tint val="75000"/>
                  </a:schemeClr>
                </a:solidFill>
              </a:defRPr>
            </a:lvl7pPr>
            <a:lvl8pPr marL="3648810" indent="0">
              <a:buNone/>
              <a:defRPr sz="1600">
                <a:solidFill>
                  <a:schemeClr val="tx1">
                    <a:tint val="75000"/>
                  </a:schemeClr>
                </a:solidFill>
              </a:defRPr>
            </a:lvl8pPr>
            <a:lvl9pPr marL="4170067"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719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534670" y="1764296"/>
            <a:ext cx="4722918" cy="4990084"/>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814" y="1764296"/>
            <a:ext cx="4722918" cy="4990084"/>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941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34671" y="1692534"/>
            <a:ext cx="4724775" cy="705368"/>
          </a:xfrm>
        </p:spPr>
        <p:txBody>
          <a:bodyPr anchor="b"/>
          <a:lstStyle>
            <a:lvl1pPr marL="0" indent="0">
              <a:buNone/>
              <a:defRPr sz="2900" b="1"/>
            </a:lvl1pPr>
            <a:lvl2pPr marL="521258" indent="0">
              <a:buNone/>
              <a:defRPr sz="2400" b="1"/>
            </a:lvl2pPr>
            <a:lvl3pPr marL="1042517" indent="0">
              <a:buNone/>
              <a:defRPr sz="2100" b="1"/>
            </a:lvl3pPr>
            <a:lvl4pPr marL="1563775" indent="0">
              <a:buNone/>
              <a:defRPr sz="1800" b="1"/>
            </a:lvl4pPr>
            <a:lvl5pPr marL="2085034" indent="0">
              <a:buNone/>
              <a:defRPr sz="1800" b="1"/>
            </a:lvl5pPr>
            <a:lvl6pPr marL="2606292" indent="0">
              <a:buNone/>
              <a:defRPr sz="1800" b="1"/>
            </a:lvl6pPr>
            <a:lvl7pPr marL="3127550" indent="0">
              <a:buNone/>
              <a:defRPr sz="1800" b="1"/>
            </a:lvl7pPr>
            <a:lvl8pPr marL="3648810" indent="0">
              <a:buNone/>
              <a:defRPr sz="1800" b="1"/>
            </a:lvl8pPr>
            <a:lvl9pPr marL="4170067"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534671" y="2397900"/>
            <a:ext cx="4724775" cy="435647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2103" y="1692534"/>
            <a:ext cx="4726631" cy="705368"/>
          </a:xfrm>
        </p:spPr>
        <p:txBody>
          <a:bodyPr anchor="b"/>
          <a:lstStyle>
            <a:lvl1pPr marL="0" indent="0">
              <a:buNone/>
              <a:defRPr sz="2900" b="1"/>
            </a:lvl1pPr>
            <a:lvl2pPr marL="521258" indent="0">
              <a:buNone/>
              <a:defRPr sz="2400" b="1"/>
            </a:lvl2pPr>
            <a:lvl3pPr marL="1042517" indent="0">
              <a:buNone/>
              <a:defRPr sz="2100" b="1"/>
            </a:lvl3pPr>
            <a:lvl4pPr marL="1563775" indent="0">
              <a:buNone/>
              <a:defRPr sz="1800" b="1"/>
            </a:lvl4pPr>
            <a:lvl5pPr marL="2085034" indent="0">
              <a:buNone/>
              <a:defRPr sz="1800" b="1"/>
            </a:lvl5pPr>
            <a:lvl6pPr marL="2606292" indent="0">
              <a:buNone/>
              <a:defRPr sz="1800" b="1"/>
            </a:lvl6pPr>
            <a:lvl7pPr marL="3127550" indent="0">
              <a:buNone/>
              <a:defRPr sz="1800" b="1"/>
            </a:lvl7pPr>
            <a:lvl8pPr marL="3648810" indent="0">
              <a:buNone/>
              <a:defRPr sz="1800" b="1"/>
            </a:lvl8pPr>
            <a:lvl9pPr marL="4170067"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5432103" y="2397900"/>
            <a:ext cx="4726631" cy="435647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24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sous-titre - couleur log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sz="quarter" idx="11" hasCustomPrompt="1"/>
          </p:nvPr>
        </p:nvSpPr>
        <p:spPr bwMode="gray">
          <a:xfrm>
            <a:off x="882207" y="3708865"/>
            <a:ext cx="9001571" cy="2160000"/>
          </a:xfrm>
          <a:prstGeom prst="rect">
            <a:avLst/>
          </a:prstGeom>
        </p:spPr>
        <p:txBody>
          <a:bodyPr lIns="91401" tIns="45701" rIns="91401" bIns="45701"/>
          <a:lstStyle>
            <a:lvl1pPr marL="0" indent="0" algn="ctr">
              <a:buNone/>
              <a:defRPr sz="4400" b="1" baseline="0">
                <a:solidFill>
                  <a:srgbClr val="296565"/>
                </a:solidFill>
              </a:defRPr>
            </a:lvl1pPr>
          </a:lstStyle>
          <a:p>
            <a:pPr lvl="0"/>
            <a:r>
              <a:rPr lang="fr-FR" dirty="0"/>
              <a:t>Sous-titre de la présentation</a:t>
            </a:r>
          </a:p>
          <a:p>
            <a:pPr lvl="0"/>
            <a:r>
              <a:rPr lang="fr-FR" dirty="0"/>
              <a:t>Century </a:t>
            </a:r>
            <a:r>
              <a:rPr lang="fr-FR" dirty="0" err="1"/>
              <a:t>gothic</a:t>
            </a:r>
            <a:r>
              <a:rPr lang="fr-FR" dirty="0"/>
              <a:t> – gras – 44 pts - blanc</a:t>
            </a:r>
          </a:p>
        </p:txBody>
      </p:sp>
      <p:sp>
        <p:nvSpPr>
          <p:cNvPr id="4" name="Titre 1"/>
          <p:cNvSpPr>
            <a:spLocks noGrp="1"/>
          </p:cNvSpPr>
          <p:nvPr>
            <p:ph type="title" hasCustomPrompt="1"/>
          </p:nvPr>
        </p:nvSpPr>
        <p:spPr bwMode="gray">
          <a:xfrm>
            <a:off x="4554612" y="1548383"/>
            <a:ext cx="1584176" cy="1190750"/>
          </a:xfrm>
          <a:prstGeom prst="rect">
            <a:avLst/>
          </a:prstGeom>
        </p:spPr>
        <p:txBody>
          <a:bodyPr lIns="104261" tIns="52131" rIns="104261" bIns="52131" anchor="ctr"/>
          <a:lstStyle>
            <a:lvl1pPr>
              <a:defRPr sz="8000" b="1">
                <a:solidFill>
                  <a:schemeClr val="tx2"/>
                </a:solidFill>
                <a:latin typeface="Century Gothic" panose="020B0502020202020204" pitchFamily="34" charset="0"/>
              </a:defRPr>
            </a:lvl1pPr>
          </a:lstStyle>
          <a:p>
            <a:r>
              <a:rPr lang="fr-FR" dirty="0"/>
              <a:t>1</a:t>
            </a:r>
          </a:p>
        </p:txBody>
      </p:sp>
    </p:spTree>
    <p:extLst>
      <p:ext uri="{BB962C8B-B14F-4D97-AF65-F5344CB8AC3E}">
        <p14:creationId xmlns:p14="http://schemas.microsoft.com/office/powerpoint/2010/main" val="339550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6457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95473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4" y="301052"/>
            <a:ext cx="3518055" cy="1281215"/>
          </a:xfrm>
        </p:spPr>
        <p:txBody>
          <a:bodyPr anchor="b"/>
          <a:lstStyle>
            <a:lvl1pPr algn="l">
              <a:defRPr sz="2400" b="1"/>
            </a:lvl1pPr>
          </a:lstStyle>
          <a:p>
            <a:r>
              <a:rPr lang="fr-FR"/>
              <a:t>Modifiez le style du titre</a:t>
            </a:r>
          </a:p>
        </p:txBody>
      </p:sp>
      <p:sp>
        <p:nvSpPr>
          <p:cNvPr id="3" name="Espace réservé du contenu 2"/>
          <p:cNvSpPr>
            <a:spLocks noGrp="1"/>
          </p:cNvSpPr>
          <p:nvPr>
            <p:ph idx="1"/>
          </p:nvPr>
        </p:nvSpPr>
        <p:spPr>
          <a:xfrm>
            <a:off x="4180822" y="301053"/>
            <a:ext cx="5977908" cy="6453328"/>
          </a:xfrm>
        </p:spPr>
        <p:txBody>
          <a:bodyPr/>
          <a:lstStyle>
            <a:lvl1pPr>
              <a:defRPr sz="3700"/>
            </a:lvl1pPr>
            <a:lvl2pPr>
              <a:defRPr sz="3200"/>
            </a:lvl2pPr>
            <a:lvl3pPr>
              <a:defRPr sz="29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674" y="1582265"/>
            <a:ext cx="3518055" cy="5172114"/>
          </a:xfrm>
        </p:spPr>
        <p:txBody>
          <a:bodyPr/>
          <a:lstStyle>
            <a:lvl1pPr marL="0" indent="0">
              <a:buNone/>
              <a:defRPr sz="1600"/>
            </a:lvl1pPr>
            <a:lvl2pPr marL="521258" indent="0">
              <a:buNone/>
              <a:defRPr sz="1400"/>
            </a:lvl2pPr>
            <a:lvl3pPr marL="1042517" indent="0">
              <a:buNone/>
              <a:defRPr sz="1100"/>
            </a:lvl3pPr>
            <a:lvl4pPr marL="1563775" indent="0">
              <a:buNone/>
              <a:defRPr sz="1000"/>
            </a:lvl4pPr>
            <a:lvl5pPr marL="2085034" indent="0">
              <a:buNone/>
              <a:defRPr sz="1000"/>
            </a:lvl5pPr>
            <a:lvl6pPr marL="2606292" indent="0">
              <a:buNone/>
              <a:defRPr sz="1000"/>
            </a:lvl6pPr>
            <a:lvl7pPr marL="3127550" indent="0">
              <a:buNone/>
              <a:defRPr sz="1000"/>
            </a:lvl7pPr>
            <a:lvl8pPr marL="3648810" indent="0">
              <a:buNone/>
              <a:defRPr sz="1000"/>
            </a:lvl8pPr>
            <a:lvl9pPr marL="4170067"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57810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2" y="5292887"/>
            <a:ext cx="6416040" cy="624856"/>
          </a:xfrm>
        </p:spPr>
        <p:txBody>
          <a:bodyPr anchor="b"/>
          <a:lstStyle>
            <a:lvl1pPr algn="l">
              <a:defRPr sz="2400" b="1"/>
            </a:lvl1pPr>
          </a:lstStyle>
          <a:p>
            <a:r>
              <a:rPr lang="fr-FR"/>
              <a:t>Modifiez le style du titre</a:t>
            </a:r>
          </a:p>
        </p:txBody>
      </p:sp>
      <p:sp>
        <p:nvSpPr>
          <p:cNvPr id="3" name="Espace réservé pour une image  2"/>
          <p:cNvSpPr>
            <a:spLocks noGrp="1"/>
          </p:cNvSpPr>
          <p:nvPr>
            <p:ph type="pic" idx="1"/>
          </p:nvPr>
        </p:nvSpPr>
        <p:spPr>
          <a:xfrm>
            <a:off x="2095982" y="675613"/>
            <a:ext cx="6416040" cy="4536758"/>
          </a:xfrm>
        </p:spPr>
        <p:txBody>
          <a:bodyPr/>
          <a:lstStyle>
            <a:lvl1pPr marL="0" indent="0">
              <a:buNone/>
              <a:defRPr sz="3700"/>
            </a:lvl1pPr>
            <a:lvl2pPr marL="521258" indent="0">
              <a:buNone/>
              <a:defRPr sz="3200"/>
            </a:lvl2pPr>
            <a:lvl3pPr marL="1042517" indent="0">
              <a:buNone/>
              <a:defRPr sz="2900"/>
            </a:lvl3pPr>
            <a:lvl4pPr marL="1563775" indent="0">
              <a:buNone/>
              <a:defRPr sz="2400"/>
            </a:lvl4pPr>
            <a:lvl5pPr marL="2085034" indent="0">
              <a:buNone/>
              <a:defRPr sz="2400"/>
            </a:lvl5pPr>
            <a:lvl6pPr marL="2606292" indent="0">
              <a:buNone/>
              <a:defRPr sz="2400"/>
            </a:lvl6pPr>
            <a:lvl7pPr marL="3127550" indent="0">
              <a:buNone/>
              <a:defRPr sz="2400"/>
            </a:lvl7pPr>
            <a:lvl8pPr marL="3648810" indent="0">
              <a:buNone/>
              <a:defRPr sz="2400"/>
            </a:lvl8pPr>
            <a:lvl9pPr marL="4170067" indent="0">
              <a:buNone/>
              <a:defRPr sz="2400"/>
            </a:lvl9pPr>
          </a:lstStyle>
          <a:p>
            <a:endParaRPr lang="fr-FR"/>
          </a:p>
        </p:txBody>
      </p:sp>
      <p:sp>
        <p:nvSpPr>
          <p:cNvPr id="4" name="Espace réservé du texte 3"/>
          <p:cNvSpPr>
            <a:spLocks noGrp="1"/>
          </p:cNvSpPr>
          <p:nvPr>
            <p:ph type="body" sz="half" idx="2"/>
          </p:nvPr>
        </p:nvSpPr>
        <p:spPr>
          <a:xfrm>
            <a:off x="2095982" y="5917743"/>
            <a:ext cx="6416040" cy="887397"/>
          </a:xfrm>
        </p:spPr>
        <p:txBody>
          <a:bodyPr/>
          <a:lstStyle>
            <a:lvl1pPr marL="0" indent="0">
              <a:buNone/>
              <a:defRPr sz="1600"/>
            </a:lvl1pPr>
            <a:lvl2pPr marL="521258" indent="0">
              <a:buNone/>
              <a:defRPr sz="1400"/>
            </a:lvl2pPr>
            <a:lvl3pPr marL="1042517" indent="0">
              <a:buNone/>
              <a:defRPr sz="1100"/>
            </a:lvl3pPr>
            <a:lvl4pPr marL="1563775" indent="0">
              <a:buNone/>
              <a:defRPr sz="1000"/>
            </a:lvl4pPr>
            <a:lvl5pPr marL="2085034" indent="0">
              <a:buNone/>
              <a:defRPr sz="1000"/>
            </a:lvl5pPr>
            <a:lvl6pPr marL="2606292" indent="0">
              <a:buNone/>
              <a:defRPr sz="1000"/>
            </a:lvl6pPr>
            <a:lvl7pPr marL="3127550" indent="0">
              <a:buNone/>
              <a:defRPr sz="1000"/>
            </a:lvl7pPr>
            <a:lvl8pPr marL="3648810" indent="0">
              <a:buNone/>
              <a:defRPr sz="1000"/>
            </a:lvl8pPr>
            <a:lvl9pPr marL="4170067"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405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7405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2715" y="302804"/>
            <a:ext cx="2406015" cy="645157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534670" y="302804"/>
            <a:ext cx="7039822" cy="645157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5716CEF-0B0F-4EE9-9554-B6933B1BCC55}" type="datetimeFigureOut">
              <a:rPr lang="fr-FR" smtClean="0">
                <a:solidFill>
                  <a:prstClr val="black">
                    <a:tint val="75000"/>
                  </a:prstClr>
                </a:solidFill>
              </a:rPr>
              <a:pPr/>
              <a:t>31/10/2017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A58FB9C-3046-4CA8-A54F-3BDF63ED1A8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802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contenu ac titre BV547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4" name="Titre 1"/>
          <p:cNvSpPr>
            <a:spLocks noGrp="1"/>
          </p:cNvSpPr>
          <p:nvPr>
            <p:ph type="title" hasCustomPrompt="1"/>
          </p:nvPr>
        </p:nvSpPr>
        <p:spPr bwMode="lt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6"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112579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sous-titre - viole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6"/>
          <p:cNvSpPr>
            <a:spLocks noGrp="1"/>
          </p:cNvSpPr>
          <p:nvPr>
            <p:ph type="body" sz="quarter" idx="11" hasCustomPrompt="1"/>
          </p:nvPr>
        </p:nvSpPr>
        <p:spPr bwMode="gray">
          <a:xfrm>
            <a:off x="882207" y="3708865"/>
            <a:ext cx="9001571" cy="2160000"/>
          </a:xfrm>
          <a:prstGeom prst="rect">
            <a:avLst/>
          </a:prstGeom>
        </p:spPr>
        <p:txBody>
          <a:bodyPr lIns="91401" tIns="45701" rIns="91401" bIns="45701"/>
          <a:lstStyle>
            <a:lvl1pPr marL="0" indent="0" algn="ctr">
              <a:buNone/>
              <a:defRPr sz="4400" b="1" baseline="0">
                <a:solidFill>
                  <a:schemeClr val="accent1"/>
                </a:solidFill>
              </a:defRPr>
            </a:lvl1pPr>
          </a:lstStyle>
          <a:p>
            <a:pPr lvl="0"/>
            <a:r>
              <a:rPr lang="fr-FR" dirty="0"/>
              <a:t>Sous-titre de la présentation</a:t>
            </a:r>
          </a:p>
          <a:p>
            <a:pPr lvl="0"/>
            <a:r>
              <a:rPr lang="fr-FR" dirty="0"/>
              <a:t>Century </a:t>
            </a:r>
            <a:r>
              <a:rPr lang="fr-FR" dirty="0" err="1"/>
              <a:t>gothic</a:t>
            </a:r>
            <a:r>
              <a:rPr lang="fr-FR" dirty="0"/>
              <a:t> – gras – 44 pts - blanc</a:t>
            </a:r>
          </a:p>
        </p:txBody>
      </p:sp>
      <p:sp>
        <p:nvSpPr>
          <p:cNvPr id="4" name="Titre 1"/>
          <p:cNvSpPr>
            <a:spLocks noGrp="1"/>
          </p:cNvSpPr>
          <p:nvPr>
            <p:ph type="title" hasCustomPrompt="1"/>
          </p:nvPr>
        </p:nvSpPr>
        <p:spPr bwMode="gray">
          <a:xfrm>
            <a:off x="4554612" y="1548383"/>
            <a:ext cx="1584176" cy="1190750"/>
          </a:xfrm>
          <a:prstGeom prst="rect">
            <a:avLst/>
          </a:prstGeom>
        </p:spPr>
        <p:txBody>
          <a:bodyPr lIns="104261" tIns="52131" rIns="104261" bIns="52131" anchor="ctr"/>
          <a:lstStyle>
            <a:lvl1pPr>
              <a:defRPr sz="8000" b="1">
                <a:solidFill>
                  <a:schemeClr val="accent1"/>
                </a:solidFill>
                <a:latin typeface="Century Gothic" panose="020B0502020202020204" pitchFamily="34" charset="0"/>
              </a:defRPr>
            </a:lvl1pPr>
          </a:lstStyle>
          <a:p>
            <a:r>
              <a:rPr lang="fr-FR" dirty="0"/>
              <a:t>1</a:t>
            </a:r>
          </a:p>
        </p:txBody>
      </p:sp>
    </p:spTree>
    <p:extLst>
      <p:ext uri="{BB962C8B-B14F-4D97-AF65-F5344CB8AC3E}">
        <p14:creationId xmlns:p14="http://schemas.microsoft.com/office/powerpoint/2010/main" val="373042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sous-titre - couleur roug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6"/>
          <p:cNvSpPr>
            <a:spLocks noGrp="1"/>
          </p:cNvSpPr>
          <p:nvPr>
            <p:ph type="body" sz="quarter" idx="11" hasCustomPrompt="1"/>
          </p:nvPr>
        </p:nvSpPr>
        <p:spPr bwMode="gray">
          <a:xfrm>
            <a:off x="882207" y="3708865"/>
            <a:ext cx="9001571" cy="2160000"/>
          </a:xfrm>
          <a:prstGeom prst="rect">
            <a:avLst/>
          </a:prstGeom>
        </p:spPr>
        <p:txBody>
          <a:bodyPr lIns="91401" tIns="45701" rIns="91401" bIns="45701"/>
          <a:lstStyle>
            <a:lvl1pPr marL="0" indent="0" algn="ctr">
              <a:buNone/>
              <a:defRPr sz="4400" b="1" baseline="0">
                <a:solidFill>
                  <a:schemeClr val="accent2"/>
                </a:solidFill>
              </a:defRPr>
            </a:lvl1pPr>
          </a:lstStyle>
          <a:p>
            <a:pPr lvl="0"/>
            <a:r>
              <a:rPr lang="fr-FR" dirty="0"/>
              <a:t>Sous-titre de la présentation</a:t>
            </a:r>
          </a:p>
          <a:p>
            <a:pPr lvl="0"/>
            <a:r>
              <a:rPr lang="fr-FR" dirty="0"/>
              <a:t>Century </a:t>
            </a:r>
            <a:r>
              <a:rPr lang="fr-FR" dirty="0" err="1"/>
              <a:t>gothic</a:t>
            </a:r>
            <a:r>
              <a:rPr lang="fr-FR" dirty="0"/>
              <a:t> – gras – 44 pts - blanc</a:t>
            </a:r>
          </a:p>
        </p:txBody>
      </p:sp>
      <p:sp>
        <p:nvSpPr>
          <p:cNvPr id="4" name="Titre 1"/>
          <p:cNvSpPr>
            <a:spLocks noGrp="1"/>
          </p:cNvSpPr>
          <p:nvPr>
            <p:ph type="title" hasCustomPrompt="1"/>
          </p:nvPr>
        </p:nvSpPr>
        <p:spPr bwMode="gray">
          <a:xfrm>
            <a:off x="4554612" y="1548383"/>
            <a:ext cx="1584176" cy="1190750"/>
          </a:xfrm>
          <a:prstGeom prst="rect">
            <a:avLst/>
          </a:prstGeom>
        </p:spPr>
        <p:txBody>
          <a:bodyPr lIns="104261" tIns="52131" rIns="104261" bIns="52131" anchor="ctr"/>
          <a:lstStyle>
            <a:lvl1pPr>
              <a:defRPr sz="8000" b="1">
                <a:solidFill>
                  <a:schemeClr val="accent2"/>
                </a:solidFill>
                <a:latin typeface="Century Gothic" panose="020B0502020202020204" pitchFamily="34" charset="0"/>
              </a:defRPr>
            </a:lvl1pPr>
          </a:lstStyle>
          <a:p>
            <a:r>
              <a:rPr lang="fr-FR" dirty="0"/>
              <a:t>1</a:t>
            </a:r>
          </a:p>
        </p:txBody>
      </p:sp>
    </p:spTree>
    <p:extLst>
      <p:ext uri="{BB962C8B-B14F-4D97-AF65-F5344CB8AC3E}">
        <p14:creationId xmlns:p14="http://schemas.microsoft.com/office/powerpoint/2010/main" val="18744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sous-titre - couleur vert 3405">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6"/>
          <p:cNvSpPr>
            <a:spLocks noGrp="1"/>
          </p:cNvSpPr>
          <p:nvPr>
            <p:ph type="body" sz="quarter" idx="11" hasCustomPrompt="1"/>
          </p:nvPr>
        </p:nvSpPr>
        <p:spPr bwMode="gray">
          <a:xfrm>
            <a:off x="882207" y="3708865"/>
            <a:ext cx="9001571" cy="2160000"/>
          </a:xfrm>
          <a:prstGeom prst="rect">
            <a:avLst/>
          </a:prstGeom>
        </p:spPr>
        <p:txBody>
          <a:bodyPr lIns="91401" tIns="45701" rIns="91401" bIns="45701"/>
          <a:lstStyle>
            <a:lvl1pPr marL="0" indent="0" algn="ctr">
              <a:buNone/>
              <a:defRPr sz="4400" b="1" baseline="0">
                <a:solidFill>
                  <a:schemeClr val="accent3"/>
                </a:solidFill>
              </a:defRPr>
            </a:lvl1pPr>
          </a:lstStyle>
          <a:p>
            <a:pPr lvl="0"/>
            <a:r>
              <a:rPr lang="fr-FR" dirty="0"/>
              <a:t>Sous-titre de la présentation</a:t>
            </a:r>
          </a:p>
          <a:p>
            <a:pPr lvl="0"/>
            <a:r>
              <a:rPr lang="fr-FR" dirty="0"/>
              <a:t>Century </a:t>
            </a:r>
            <a:r>
              <a:rPr lang="fr-FR" dirty="0" err="1"/>
              <a:t>gothic</a:t>
            </a:r>
            <a:r>
              <a:rPr lang="fr-FR" dirty="0"/>
              <a:t> – gras – 44 pts - blanc</a:t>
            </a:r>
          </a:p>
        </p:txBody>
      </p:sp>
      <p:sp>
        <p:nvSpPr>
          <p:cNvPr id="4" name="Titre 1"/>
          <p:cNvSpPr>
            <a:spLocks noGrp="1"/>
          </p:cNvSpPr>
          <p:nvPr>
            <p:ph type="title" hasCustomPrompt="1"/>
          </p:nvPr>
        </p:nvSpPr>
        <p:spPr bwMode="gray">
          <a:xfrm>
            <a:off x="4554612" y="1548383"/>
            <a:ext cx="1584176" cy="1190750"/>
          </a:xfrm>
          <a:prstGeom prst="rect">
            <a:avLst/>
          </a:prstGeom>
        </p:spPr>
        <p:txBody>
          <a:bodyPr lIns="104261" tIns="52131" rIns="104261" bIns="52131" anchor="ctr"/>
          <a:lstStyle>
            <a:lvl1pPr>
              <a:defRPr sz="8000" b="1">
                <a:solidFill>
                  <a:schemeClr val="accent3"/>
                </a:solidFill>
                <a:latin typeface="Century Gothic" panose="020B0502020202020204" pitchFamily="34" charset="0"/>
              </a:defRPr>
            </a:lvl1pPr>
          </a:lstStyle>
          <a:p>
            <a:r>
              <a:rPr lang="fr-FR" dirty="0"/>
              <a:t>1</a:t>
            </a:r>
          </a:p>
        </p:txBody>
      </p:sp>
    </p:spTree>
    <p:extLst>
      <p:ext uri="{BB962C8B-B14F-4D97-AF65-F5344CB8AC3E}">
        <p14:creationId xmlns:p14="http://schemas.microsoft.com/office/powerpoint/2010/main" val="142904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sous-titre - couleur vert 7488">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invGray">
          <a:xfrm>
            <a:off x="4554612" y="1548383"/>
            <a:ext cx="1584176" cy="1190750"/>
          </a:xfrm>
          <a:prstGeom prst="rect">
            <a:avLst/>
          </a:prstGeom>
        </p:spPr>
        <p:txBody>
          <a:bodyPr lIns="104261" tIns="52131" rIns="104261" bIns="52131" anchor="ctr"/>
          <a:lstStyle>
            <a:lvl1pPr>
              <a:defRPr sz="8000" b="1">
                <a:solidFill>
                  <a:schemeClr val="accent6"/>
                </a:solidFill>
                <a:latin typeface="Century Gothic" panose="020B0502020202020204" pitchFamily="34" charset="0"/>
              </a:defRPr>
            </a:lvl1pPr>
          </a:lstStyle>
          <a:p>
            <a:r>
              <a:rPr lang="fr-FR" dirty="0"/>
              <a:t>1</a:t>
            </a:r>
          </a:p>
        </p:txBody>
      </p:sp>
      <p:sp>
        <p:nvSpPr>
          <p:cNvPr id="5" name="Espace réservé du texte 6"/>
          <p:cNvSpPr>
            <a:spLocks noGrp="1"/>
          </p:cNvSpPr>
          <p:nvPr>
            <p:ph type="body" sz="quarter" idx="11" hasCustomPrompt="1"/>
          </p:nvPr>
        </p:nvSpPr>
        <p:spPr bwMode="invGray">
          <a:xfrm>
            <a:off x="882207" y="3708865"/>
            <a:ext cx="9001571" cy="2160000"/>
          </a:xfrm>
          <a:prstGeom prst="rect">
            <a:avLst/>
          </a:prstGeom>
        </p:spPr>
        <p:txBody>
          <a:bodyPr lIns="91401" tIns="45701" rIns="91401" bIns="45701"/>
          <a:lstStyle>
            <a:lvl1pPr marL="0" indent="0" algn="ctr">
              <a:buNone/>
              <a:defRPr sz="4400" b="1" baseline="0">
                <a:solidFill>
                  <a:schemeClr val="accent6"/>
                </a:solidFill>
              </a:defRPr>
            </a:lvl1pPr>
          </a:lstStyle>
          <a:p>
            <a:pPr lvl="0"/>
            <a:r>
              <a:rPr lang="fr-FR" dirty="0"/>
              <a:t>Sous-titre de la présentation</a:t>
            </a:r>
          </a:p>
          <a:p>
            <a:pPr lvl="0"/>
            <a:r>
              <a:rPr lang="fr-FR" dirty="0"/>
              <a:t>Century </a:t>
            </a:r>
            <a:r>
              <a:rPr lang="fr-FR" dirty="0" err="1"/>
              <a:t>gothic</a:t>
            </a:r>
            <a:r>
              <a:rPr lang="fr-FR" dirty="0"/>
              <a:t> – gras – 44 pts - blanc</a:t>
            </a:r>
          </a:p>
        </p:txBody>
      </p:sp>
    </p:spTree>
    <p:extLst>
      <p:ext uri="{BB962C8B-B14F-4D97-AF65-F5344CB8AC3E}">
        <p14:creationId xmlns:p14="http://schemas.microsoft.com/office/powerpoint/2010/main" val="300243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sous-titre - couleur bleu 297">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6"/>
          <p:cNvSpPr>
            <a:spLocks noGrp="1"/>
          </p:cNvSpPr>
          <p:nvPr>
            <p:ph type="body" sz="quarter" idx="11" hasCustomPrompt="1"/>
          </p:nvPr>
        </p:nvSpPr>
        <p:spPr bwMode="invGray">
          <a:xfrm>
            <a:off x="882207" y="3708865"/>
            <a:ext cx="9001571" cy="2160000"/>
          </a:xfrm>
          <a:prstGeom prst="rect">
            <a:avLst/>
          </a:prstGeom>
        </p:spPr>
        <p:txBody>
          <a:bodyPr lIns="91401" tIns="45701" rIns="91401" bIns="45701"/>
          <a:lstStyle>
            <a:lvl1pPr marL="0" indent="0" algn="ctr">
              <a:buNone/>
              <a:defRPr sz="4400" b="1" baseline="0">
                <a:solidFill>
                  <a:schemeClr val="accent5"/>
                </a:solidFill>
              </a:defRPr>
            </a:lvl1pPr>
          </a:lstStyle>
          <a:p>
            <a:pPr lvl="0"/>
            <a:r>
              <a:rPr lang="fr-FR" dirty="0"/>
              <a:t>Sous-titre de la présentation</a:t>
            </a:r>
          </a:p>
          <a:p>
            <a:pPr lvl="0"/>
            <a:r>
              <a:rPr lang="fr-FR" dirty="0"/>
              <a:t>Century </a:t>
            </a:r>
            <a:r>
              <a:rPr lang="fr-FR" dirty="0" err="1"/>
              <a:t>gothic</a:t>
            </a:r>
            <a:r>
              <a:rPr lang="fr-FR" dirty="0"/>
              <a:t> – gras – 44 pts - blanc</a:t>
            </a:r>
          </a:p>
        </p:txBody>
      </p:sp>
      <p:sp>
        <p:nvSpPr>
          <p:cNvPr id="4" name="Titre 1"/>
          <p:cNvSpPr>
            <a:spLocks noGrp="1"/>
          </p:cNvSpPr>
          <p:nvPr>
            <p:ph type="title" hasCustomPrompt="1"/>
          </p:nvPr>
        </p:nvSpPr>
        <p:spPr bwMode="invGray">
          <a:xfrm>
            <a:off x="4554612" y="1548383"/>
            <a:ext cx="1584176" cy="1190750"/>
          </a:xfrm>
          <a:prstGeom prst="rect">
            <a:avLst/>
          </a:prstGeom>
        </p:spPr>
        <p:txBody>
          <a:bodyPr lIns="104261" tIns="52131" rIns="104261" bIns="52131" anchor="ctr"/>
          <a:lstStyle>
            <a:lvl1pPr>
              <a:defRPr sz="8000" b="1">
                <a:solidFill>
                  <a:schemeClr val="accent5"/>
                </a:solidFill>
                <a:latin typeface="Century Gothic" panose="020B0502020202020204" pitchFamily="34" charset="0"/>
              </a:defRPr>
            </a:lvl1pPr>
          </a:lstStyle>
          <a:p>
            <a:r>
              <a:rPr lang="fr-FR" dirty="0"/>
              <a:t>1</a:t>
            </a:r>
          </a:p>
        </p:txBody>
      </p:sp>
    </p:spTree>
    <p:extLst>
      <p:ext uri="{BB962C8B-B14F-4D97-AF65-F5344CB8AC3E}">
        <p14:creationId xmlns:p14="http://schemas.microsoft.com/office/powerpoint/2010/main" val="138831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ontenu ac titre BV547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4" name="Titre 1"/>
          <p:cNvSpPr>
            <a:spLocks noGrp="1"/>
          </p:cNvSpPr>
          <p:nvPr>
            <p:ph type="title" hasCustomPrompt="1"/>
          </p:nvPr>
        </p:nvSpPr>
        <p:spPr bwMode="lt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6"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155140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ontenu ac titre V2370">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userDrawn="1"/>
        </p:nvSpPr>
        <p:spPr>
          <a:xfrm>
            <a:off x="306140" y="6948985"/>
            <a:ext cx="504056" cy="246221"/>
          </a:xfrm>
          <a:prstGeom prst="rect">
            <a:avLst/>
          </a:prstGeom>
          <a:noFill/>
        </p:spPr>
        <p:txBody>
          <a:bodyPr wrap="square" lIns="0" tIns="0" rIns="0" bIns="0" rtlCol="0" anchor="ctr">
            <a:spAutoFit/>
          </a:bodyPr>
          <a:lstStyle/>
          <a:p>
            <a:pPr algn="ctr"/>
            <a:fld id="{977BF716-2BBD-4884-9C4D-8C21AFF72BF8}" type="slidenum">
              <a:rPr lang="fr-FR" sz="1600" smtClean="0">
                <a:solidFill>
                  <a:schemeClr val="tx1"/>
                </a:solidFill>
                <a:latin typeface="Century Gothic" panose="020B0502020202020204" pitchFamily="34" charset="0"/>
                <a:cs typeface="Lucida Sans Unicode" panose="020B0602030504020204" pitchFamily="34" charset="0"/>
              </a:rPr>
              <a:pPr algn="ctr"/>
              <a:t>‹N°›</a:t>
            </a:fld>
            <a:endParaRPr lang="fr-FR" sz="1800" dirty="0">
              <a:solidFill>
                <a:schemeClr val="tx1"/>
              </a:solidFill>
              <a:latin typeface="Century Gothic" panose="020B0502020202020204" pitchFamily="34" charset="0"/>
              <a:cs typeface="Lucida Sans Unicode" panose="020B0602030504020204" pitchFamily="34" charset="0"/>
            </a:endParaRPr>
          </a:p>
        </p:txBody>
      </p:sp>
      <p:sp>
        <p:nvSpPr>
          <p:cNvPr id="7" name="Titre 1"/>
          <p:cNvSpPr>
            <a:spLocks noGrp="1"/>
          </p:cNvSpPr>
          <p:nvPr>
            <p:ph type="title" hasCustomPrompt="1"/>
          </p:nvPr>
        </p:nvSpPr>
        <p:spPr bwMode="ltGray">
          <a:xfrm>
            <a:off x="1927220" y="36216"/>
            <a:ext cx="8100000" cy="1080000"/>
          </a:xfrm>
          <a:prstGeom prst="rect">
            <a:avLst/>
          </a:prstGeom>
        </p:spPr>
        <p:txBody>
          <a:bodyPr lIns="104261" tIns="52131" rIns="104261" bIns="52131" anchor="ctr">
            <a:normAutofit/>
          </a:bodyPr>
          <a:lstStyle>
            <a:lvl1pPr algn="l">
              <a:defRPr sz="3200" b="1">
                <a:solidFill>
                  <a:schemeClr val="bg1"/>
                </a:solidFill>
                <a:latin typeface="Century Gothic" panose="020B0502020202020204" pitchFamily="34" charset="0"/>
                <a:cs typeface="Lucida Sans Unicode" panose="020B0602030504020204" pitchFamily="34" charset="0"/>
              </a:defRPr>
            </a:lvl1pPr>
          </a:lstStyle>
          <a:p>
            <a:r>
              <a:rPr lang="fr-FR" dirty="0"/>
              <a:t>Titre diapo</a:t>
            </a:r>
            <a:br>
              <a:rPr lang="fr-FR" dirty="0"/>
            </a:br>
            <a:r>
              <a:rPr lang="fr-FR" dirty="0"/>
              <a:t>Century </a:t>
            </a:r>
            <a:r>
              <a:rPr lang="fr-FR" dirty="0" err="1"/>
              <a:t>gothic</a:t>
            </a:r>
            <a:r>
              <a:rPr lang="fr-FR" dirty="0"/>
              <a:t> – gras - 32 pts - blanc</a:t>
            </a:r>
          </a:p>
        </p:txBody>
      </p:sp>
      <p:sp>
        <p:nvSpPr>
          <p:cNvPr id="8" name="Espace réservé du contenu 2"/>
          <p:cNvSpPr>
            <a:spLocks noGrp="1"/>
          </p:cNvSpPr>
          <p:nvPr>
            <p:ph idx="1" hasCustomPrompt="1"/>
          </p:nvPr>
        </p:nvSpPr>
        <p:spPr bwMode="gray">
          <a:xfrm>
            <a:off x="1674293" y="1476375"/>
            <a:ext cx="8712968" cy="5854932"/>
          </a:xfrm>
          <a:prstGeom prst="rect">
            <a:avLst/>
          </a:prstGeom>
        </p:spPr>
        <p:txBody>
          <a:bodyPr lIns="104261" tIns="52131" rIns="104261" bIns="52131"/>
          <a:lstStyle>
            <a:lvl1pPr>
              <a:defRPr sz="2900" b="1">
                <a:solidFill>
                  <a:schemeClr val="tx2"/>
                </a:solidFill>
                <a:latin typeface="Century Gothic" panose="020B0502020202020204" pitchFamily="34" charset="0"/>
                <a:cs typeface="Lucida Sans Unicode" panose="020B0602030504020204" pitchFamily="34" charset="0"/>
              </a:defRPr>
            </a:lvl1pPr>
            <a:lvl2pPr>
              <a:defRPr sz="2900" baseline="0">
                <a:latin typeface="Century Gothic" panose="020B0502020202020204" pitchFamily="34" charset="0"/>
                <a:cs typeface="Lucida Sans Unicode" panose="020B0602030504020204" pitchFamily="34" charset="0"/>
              </a:defRPr>
            </a:lvl2pPr>
            <a:lvl3pPr>
              <a:defRPr sz="2400" baseline="0">
                <a:latin typeface="Century Gothic" panose="020B0502020202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fr-FR" dirty="0"/>
              <a:t>Sous-titre 1</a:t>
            </a:r>
          </a:p>
          <a:p>
            <a:pPr lvl="1"/>
            <a:r>
              <a:rPr lang="fr-FR" dirty="0"/>
              <a:t>Votre texte ici</a:t>
            </a:r>
          </a:p>
          <a:p>
            <a:pPr lvl="2"/>
            <a:r>
              <a:rPr lang="fr-FR" dirty="0"/>
              <a:t>Votre texte ici</a:t>
            </a:r>
          </a:p>
          <a:p>
            <a:pPr lvl="2"/>
            <a:r>
              <a:rPr lang="fr-FR" dirty="0"/>
              <a:t>(…)</a:t>
            </a:r>
          </a:p>
          <a:p>
            <a:pPr lvl="0"/>
            <a:r>
              <a:rPr lang="fr-FR" dirty="0"/>
              <a:t>Sous-titre 2</a:t>
            </a:r>
          </a:p>
          <a:p>
            <a:pPr lvl="1"/>
            <a:r>
              <a:rPr lang="fr-FR" dirty="0"/>
              <a:t>Votre texte ici</a:t>
            </a:r>
          </a:p>
          <a:p>
            <a:pPr lvl="2"/>
            <a:r>
              <a:rPr lang="fr-FR" dirty="0"/>
              <a:t>Votre texte ici</a:t>
            </a:r>
          </a:p>
          <a:p>
            <a:pPr lvl="2"/>
            <a:r>
              <a:rPr lang="fr-FR" dirty="0"/>
              <a:t>(…)</a:t>
            </a:r>
          </a:p>
        </p:txBody>
      </p:sp>
    </p:spTree>
    <p:extLst>
      <p:ext uri="{BB962C8B-B14F-4D97-AF65-F5344CB8AC3E}">
        <p14:creationId xmlns:p14="http://schemas.microsoft.com/office/powerpoint/2010/main" val="379784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03491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2" r:id="rId4"/>
    <p:sldLayoutId id="2147483656" r:id="rId5"/>
    <p:sldLayoutId id="2147483654" r:id="rId6"/>
    <p:sldLayoutId id="2147483657" r:id="rId7"/>
    <p:sldLayoutId id="2147483651" r:id="rId8"/>
    <p:sldLayoutId id="2147483658" r:id="rId9"/>
    <p:sldLayoutId id="2147483659" r:id="rId10"/>
    <p:sldLayoutId id="2147483661" r:id="rId11"/>
    <p:sldLayoutId id="2147483660" r:id="rId12"/>
    <p:sldLayoutId id="2147483662" r:id="rId13"/>
    <p:sldLayoutId id="2147483650" r:id="rId14"/>
  </p:sldLayoutIdLst>
  <p:hf hdr="0" ftr="0" dt="0"/>
  <p:txStyles>
    <p:titleStyle>
      <a:lvl1pPr algn="ctr" defTabSz="1042607" rtl="0" eaLnBrk="1" latinLnBrk="0" hangingPunct="1">
        <a:spcBef>
          <a:spcPct val="0"/>
        </a:spcBef>
        <a:buNone/>
        <a:defRPr sz="5000" kern="1200">
          <a:solidFill>
            <a:schemeClr val="tx1"/>
          </a:solidFill>
          <a:latin typeface="+mj-lt"/>
          <a:ea typeface="+mj-ea"/>
          <a:cs typeface="+mj-cs"/>
        </a:defRPr>
      </a:lvl1pPr>
    </p:titleStyle>
    <p:bodyStyle>
      <a:lvl1pPr marL="390977" indent="-390977" algn="l" defTabSz="1042607"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118" indent="-325816" algn="l" defTabSz="1042607"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59" indent="-260652" algn="l" defTabSz="104260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563" indent="-260652" algn="l" defTabSz="1042607"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866" indent="-260652" algn="l" defTabSz="1042607"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170" indent="-260652" algn="l" defTabSz="104260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474" indent="-260652" algn="l" defTabSz="104260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777" indent="-260652" algn="l" defTabSz="104260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1080" indent="-260652" algn="l" defTabSz="104260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607" rtl="0" eaLnBrk="1" latinLnBrk="0" hangingPunct="1">
        <a:defRPr sz="2100" kern="1200">
          <a:solidFill>
            <a:schemeClr val="tx1"/>
          </a:solidFill>
          <a:latin typeface="+mn-lt"/>
          <a:ea typeface="+mn-ea"/>
          <a:cs typeface="+mn-cs"/>
        </a:defRPr>
      </a:lvl1pPr>
      <a:lvl2pPr marL="521303" algn="l" defTabSz="1042607" rtl="0" eaLnBrk="1" latinLnBrk="0" hangingPunct="1">
        <a:defRPr sz="2100" kern="1200">
          <a:solidFill>
            <a:schemeClr val="tx1"/>
          </a:solidFill>
          <a:latin typeface="+mn-lt"/>
          <a:ea typeface="+mn-ea"/>
          <a:cs typeface="+mn-cs"/>
        </a:defRPr>
      </a:lvl2pPr>
      <a:lvl3pPr marL="1042607" algn="l" defTabSz="1042607" rtl="0" eaLnBrk="1" latinLnBrk="0" hangingPunct="1">
        <a:defRPr sz="2100" kern="1200">
          <a:solidFill>
            <a:schemeClr val="tx1"/>
          </a:solidFill>
          <a:latin typeface="+mn-lt"/>
          <a:ea typeface="+mn-ea"/>
          <a:cs typeface="+mn-cs"/>
        </a:defRPr>
      </a:lvl3pPr>
      <a:lvl4pPr marL="1563910" algn="l" defTabSz="1042607" rtl="0" eaLnBrk="1" latinLnBrk="0" hangingPunct="1">
        <a:defRPr sz="2100" kern="1200">
          <a:solidFill>
            <a:schemeClr val="tx1"/>
          </a:solidFill>
          <a:latin typeface="+mn-lt"/>
          <a:ea typeface="+mn-ea"/>
          <a:cs typeface="+mn-cs"/>
        </a:defRPr>
      </a:lvl4pPr>
      <a:lvl5pPr marL="2085214" algn="l" defTabSz="1042607" rtl="0" eaLnBrk="1" latinLnBrk="0" hangingPunct="1">
        <a:defRPr sz="2100" kern="1200">
          <a:solidFill>
            <a:schemeClr val="tx1"/>
          </a:solidFill>
          <a:latin typeface="+mn-lt"/>
          <a:ea typeface="+mn-ea"/>
          <a:cs typeface="+mn-cs"/>
        </a:defRPr>
      </a:lvl5pPr>
      <a:lvl6pPr marL="2606517" algn="l" defTabSz="1042607" rtl="0" eaLnBrk="1" latinLnBrk="0" hangingPunct="1">
        <a:defRPr sz="2100" kern="1200">
          <a:solidFill>
            <a:schemeClr val="tx1"/>
          </a:solidFill>
          <a:latin typeface="+mn-lt"/>
          <a:ea typeface="+mn-ea"/>
          <a:cs typeface="+mn-cs"/>
        </a:defRPr>
      </a:lvl6pPr>
      <a:lvl7pPr marL="3127822" algn="l" defTabSz="1042607" rtl="0" eaLnBrk="1" latinLnBrk="0" hangingPunct="1">
        <a:defRPr sz="2100" kern="1200">
          <a:solidFill>
            <a:schemeClr val="tx1"/>
          </a:solidFill>
          <a:latin typeface="+mn-lt"/>
          <a:ea typeface="+mn-ea"/>
          <a:cs typeface="+mn-cs"/>
        </a:defRPr>
      </a:lvl7pPr>
      <a:lvl8pPr marL="3649126" algn="l" defTabSz="1042607" rtl="0" eaLnBrk="1" latinLnBrk="0" hangingPunct="1">
        <a:defRPr sz="2100" kern="1200">
          <a:solidFill>
            <a:schemeClr val="tx1"/>
          </a:solidFill>
          <a:latin typeface="+mn-lt"/>
          <a:ea typeface="+mn-ea"/>
          <a:cs typeface="+mn-cs"/>
        </a:defRPr>
      </a:lvl8pPr>
      <a:lvl9pPr marL="4170429" algn="l" defTabSz="104260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2" y="302802"/>
            <a:ext cx="9624060" cy="1260211"/>
          </a:xfrm>
          <a:prstGeom prst="rect">
            <a:avLst/>
          </a:prstGeom>
        </p:spPr>
        <p:txBody>
          <a:bodyPr vert="horz" lIns="104252" tIns="52127" rIns="104252" bIns="52127" rtlCol="0" anchor="ctr">
            <a:normAutofit/>
          </a:bodyPr>
          <a:lstStyle/>
          <a:p>
            <a:r>
              <a:rPr lang="fr-FR"/>
              <a:t>Modifiez le style du titre</a:t>
            </a:r>
          </a:p>
        </p:txBody>
      </p:sp>
      <p:sp>
        <p:nvSpPr>
          <p:cNvPr id="3" name="Espace réservé du texte 2"/>
          <p:cNvSpPr>
            <a:spLocks noGrp="1"/>
          </p:cNvSpPr>
          <p:nvPr>
            <p:ph type="body" idx="1"/>
          </p:nvPr>
        </p:nvSpPr>
        <p:spPr>
          <a:xfrm>
            <a:off x="534672" y="1764296"/>
            <a:ext cx="9624060" cy="4990084"/>
          </a:xfrm>
          <a:prstGeom prst="rect">
            <a:avLst/>
          </a:prstGeom>
        </p:spPr>
        <p:txBody>
          <a:bodyPr vert="horz" lIns="104252" tIns="52127" rIns="104252" bIns="52127"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671" y="7008171"/>
            <a:ext cx="2495127" cy="402568"/>
          </a:xfrm>
          <a:prstGeom prst="rect">
            <a:avLst/>
          </a:prstGeom>
        </p:spPr>
        <p:txBody>
          <a:bodyPr vert="horz" lIns="104252" tIns="52127" rIns="104252" bIns="52127" rtlCol="0" anchor="ctr"/>
          <a:lstStyle>
            <a:lvl1pPr algn="l">
              <a:defRPr sz="1400">
                <a:solidFill>
                  <a:schemeClr val="tx1">
                    <a:tint val="75000"/>
                  </a:schemeClr>
                </a:solidFill>
              </a:defRPr>
            </a:lvl1pPr>
          </a:lstStyle>
          <a:p>
            <a:pPr defTabSz="1042517"/>
            <a:fld id="{45716CEF-0B0F-4EE9-9554-B6933B1BCC55}" type="datetimeFigureOut">
              <a:rPr lang="fr-FR" smtClean="0">
                <a:solidFill>
                  <a:prstClr val="black">
                    <a:tint val="75000"/>
                  </a:prstClr>
                </a:solidFill>
              </a:rPr>
              <a:pPr defTabSz="1042517"/>
              <a:t>31/10/2017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653581" y="7008171"/>
            <a:ext cx="3386243" cy="402568"/>
          </a:xfrm>
          <a:prstGeom prst="rect">
            <a:avLst/>
          </a:prstGeom>
        </p:spPr>
        <p:txBody>
          <a:bodyPr vert="horz" lIns="104252" tIns="52127" rIns="104252" bIns="52127" rtlCol="0" anchor="ctr"/>
          <a:lstStyle>
            <a:lvl1pPr algn="ctr">
              <a:defRPr sz="1400">
                <a:solidFill>
                  <a:schemeClr val="tx1">
                    <a:tint val="75000"/>
                  </a:schemeClr>
                </a:solidFill>
              </a:defRPr>
            </a:lvl1pPr>
          </a:lstStyle>
          <a:p>
            <a:pPr defTabSz="1042517"/>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7663603" y="7008171"/>
            <a:ext cx="2495127" cy="402568"/>
          </a:xfrm>
          <a:prstGeom prst="rect">
            <a:avLst/>
          </a:prstGeom>
        </p:spPr>
        <p:txBody>
          <a:bodyPr vert="horz" lIns="104252" tIns="52127" rIns="104252" bIns="52127" rtlCol="0" anchor="ctr"/>
          <a:lstStyle>
            <a:lvl1pPr algn="r">
              <a:defRPr sz="1400">
                <a:solidFill>
                  <a:schemeClr val="tx1">
                    <a:tint val="75000"/>
                  </a:schemeClr>
                </a:solidFill>
              </a:defRPr>
            </a:lvl1pPr>
          </a:lstStyle>
          <a:p>
            <a:pPr defTabSz="1042517"/>
            <a:fld id="{4A58FB9C-3046-4CA8-A54F-3BDF63ED1A8A}" type="slidenum">
              <a:rPr lang="fr-FR" smtClean="0">
                <a:solidFill>
                  <a:prstClr val="black">
                    <a:tint val="75000"/>
                  </a:prstClr>
                </a:solidFill>
              </a:rPr>
              <a:pPr defTabSz="1042517"/>
              <a:t>‹N°›</a:t>
            </a:fld>
            <a:endParaRPr lang="fr-FR">
              <a:solidFill>
                <a:prstClr val="black">
                  <a:tint val="75000"/>
                </a:prstClr>
              </a:solidFill>
            </a:endParaRPr>
          </a:p>
        </p:txBody>
      </p:sp>
    </p:spTree>
    <p:extLst>
      <p:ext uri="{BB962C8B-B14F-4D97-AF65-F5344CB8AC3E}">
        <p14:creationId xmlns:p14="http://schemas.microsoft.com/office/powerpoint/2010/main" val="7982321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9" r:id="rId12"/>
  </p:sldLayoutIdLst>
  <p:txStyles>
    <p:titleStyle>
      <a:lvl1pPr algn="ctr" defTabSz="1042517" rtl="0" eaLnBrk="1" latinLnBrk="0" hangingPunct="1">
        <a:spcBef>
          <a:spcPct val="0"/>
        </a:spcBef>
        <a:buNone/>
        <a:defRPr sz="5000" kern="1200">
          <a:solidFill>
            <a:schemeClr val="tx1"/>
          </a:solidFill>
          <a:latin typeface="+mj-lt"/>
          <a:ea typeface="+mj-ea"/>
          <a:cs typeface="+mj-cs"/>
        </a:defRPr>
      </a:lvl1pPr>
    </p:titleStyle>
    <p:bodyStyle>
      <a:lvl1pPr marL="390944" indent="-390944" algn="l" defTabSz="1042517"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044" indent="-325785" algn="l" defTabSz="1042517"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146" indent="-260629" algn="l" defTabSz="1042517"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824404" indent="-260629" algn="l" defTabSz="1042517"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345662" indent="-260629" algn="l" defTabSz="1042517"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866921" indent="-260629" algn="l" defTabSz="104251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388180" indent="-260629" algn="l" defTabSz="104251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3909438" indent="-260629" algn="l" defTabSz="104251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430696" indent="-260629" algn="l" defTabSz="104251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fr-FR"/>
      </a:defPPr>
      <a:lvl1pPr marL="0" algn="l" defTabSz="1042517" rtl="0" eaLnBrk="1" latinLnBrk="0" hangingPunct="1">
        <a:defRPr sz="2100" kern="1200">
          <a:solidFill>
            <a:schemeClr val="tx1"/>
          </a:solidFill>
          <a:latin typeface="+mn-lt"/>
          <a:ea typeface="+mn-ea"/>
          <a:cs typeface="+mn-cs"/>
        </a:defRPr>
      </a:lvl1pPr>
      <a:lvl2pPr marL="521258" algn="l" defTabSz="1042517" rtl="0" eaLnBrk="1" latinLnBrk="0" hangingPunct="1">
        <a:defRPr sz="2100" kern="1200">
          <a:solidFill>
            <a:schemeClr val="tx1"/>
          </a:solidFill>
          <a:latin typeface="+mn-lt"/>
          <a:ea typeface="+mn-ea"/>
          <a:cs typeface="+mn-cs"/>
        </a:defRPr>
      </a:lvl2pPr>
      <a:lvl3pPr marL="1042517" algn="l" defTabSz="1042517" rtl="0" eaLnBrk="1" latinLnBrk="0" hangingPunct="1">
        <a:defRPr sz="2100" kern="1200">
          <a:solidFill>
            <a:schemeClr val="tx1"/>
          </a:solidFill>
          <a:latin typeface="+mn-lt"/>
          <a:ea typeface="+mn-ea"/>
          <a:cs typeface="+mn-cs"/>
        </a:defRPr>
      </a:lvl3pPr>
      <a:lvl4pPr marL="1563775" algn="l" defTabSz="1042517" rtl="0" eaLnBrk="1" latinLnBrk="0" hangingPunct="1">
        <a:defRPr sz="2100" kern="1200">
          <a:solidFill>
            <a:schemeClr val="tx1"/>
          </a:solidFill>
          <a:latin typeface="+mn-lt"/>
          <a:ea typeface="+mn-ea"/>
          <a:cs typeface="+mn-cs"/>
        </a:defRPr>
      </a:lvl4pPr>
      <a:lvl5pPr marL="2085034" algn="l" defTabSz="1042517" rtl="0" eaLnBrk="1" latinLnBrk="0" hangingPunct="1">
        <a:defRPr sz="2100" kern="1200">
          <a:solidFill>
            <a:schemeClr val="tx1"/>
          </a:solidFill>
          <a:latin typeface="+mn-lt"/>
          <a:ea typeface="+mn-ea"/>
          <a:cs typeface="+mn-cs"/>
        </a:defRPr>
      </a:lvl5pPr>
      <a:lvl6pPr marL="2606292" algn="l" defTabSz="1042517" rtl="0" eaLnBrk="1" latinLnBrk="0" hangingPunct="1">
        <a:defRPr sz="2100" kern="1200">
          <a:solidFill>
            <a:schemeClr val="tx1"/>
          </a:solidFill>
          <a:latin typeface="+mn-lt"/>
          <a:ea typeface="+mn-ea"/>
          <a:cs typeface="+mn-cs"/>
        </a:defRPr>
      </a:lvl6pPr>
      <a:lvl7pPr marL="3127550" algn="l" defTabSz="1042517" rtl="0" eaLnBrk="1" latinLnBrk="0" hangingPunct="1">
        <a:defRPr sz="2100" kern="1200">
          <a:solidFill>
            <a:schemeClr val="tx1"/>
          </a:solidFill>
          <a:latin typeface="+mn-lt"/>
          <a:ea typeface="+mn-ea"/>
          <a:cs typeface="+mn-cs"/>
        </a:defRPr>
      </a:lvl7pPr>
      <a:lvl8pPr marL="3648810" algn="l" defTabSz="1042517" rtl="0" eaLnBrk="1" latinLnBrk="0" hangingPunct="1">
        <a:defRPr sz="2100" kern="1200">
          <a:solidFill>
            <a:schemeClr val="tx1"/>
          </a:solidFill>
          <a:latin typeface="+mn-lt"/>
          <a:ea typeface="+mn-ea"/>
          <a:cs typeface="+mn-cs"/>
        </a:defRPr>
      </a:lvl8pPr>
      <a:lvl9pPr marL="4170067" algn="l" defTabSz="104251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Travaux d’aménagement de la rue du </a:t>
            </a:r>
            <a:r>
              <a:rPr lang="fr-FR" dirty="0" err="1"/>
              <a:t>Tabot</a:t>
            </a:r>
            <a:r>
              <a:rPr lang="fr-FR" dirty="0"/>
              <a:t> et de l’allée du </a:t>
            </a:r>
            <a:r>
              <a:rPr lang="fr-FR" dirty="0" err="1"/>
              <a:t>Tabot</a:t>
            </a:r>
            <a:r>
              <a:rPr lang="fr-FR" dirty="0"/>
              <a:t> </a:t>
            </a:r>
          </a:p>
        </p:txBody>
      </p:sp>
      <p:sp>
        <p:nvSpPr>
          <p:cNvPr id="3" name="Espace réservé du texte 2"/>
          <p:cNvSpPr>
            <a:spLocks noGrp="1"/>
          </p:cNvSpPr>
          <p:nvPr>
            <p:ph type="body" sz="quarter" idx="10"/>
          </p:nvPr>
        </p:nvSpPr>
        <p:spPr>
          <a:xfrm>
            <a:off x="3978548" y="5004770"/>
            <a:ext cx="5905500" cy="720725"/>
          </a:xfrm>
        </p:spPr>
        <p:txBody>
          <a:bodyPr/>
          <a:lstStyle/>
          <a:p>
            <a:r>
              <a:rPr lang="fr-FR" dirty="0"/>
              <a:t>Saint - Cyprien</a:t>
            </a:r>
          </a:p>
          <a:p>
            <a:r>
              <a:rPr lang="fr-FR" dirty="0"/>
              <a:t>30/10/2017</a:t>
            </a:r>
          </a:p>
        </p:txBody>
      </p:sp>
    </p:spTree>
    <p:extLst>
      <p:ext uri="{BB962C8B-B14F-4D97-AF65-F5344CB8AC3E}">
        <p14:creationId xmlns:p14="http://schemas.microsoft.com/office/powerpoint/2010/main" val="244017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ltGray">
          <a:xfrm>
            <a:off x="1937424" y="0"/>
            <a:ext cx="7233796" cy="1080000"/>
          </a:xfrm>
          <a:prstGeom prst="rect">
            <a:avLst/>
          </a:prstGeom>
        </p:spPr>
        <p:txBody>
          <a:bodyPr lIns="104261" tIns="52131" rIns="104261" bIns="52131" anchor="ctr">
            <a:normAutofit fontScale="97500"/>
          </a:bodyPr>
          <a:lstStyle>
            <a:lvl1pPr algn="l" defTabSz="1042607" rtl="0" eaLnBrk="1" latinLnBrk="0" hangingPunct="1">
              <a:spcBef>
                <a:spcPct val="0"/>
              </a:spcBef>
              <a:buNone/>
              <a:defRPr sz="3200" b="1" kern="1200">
                <a:solidFill>
                  <a:schemeClr val="bg1"/>
                </a:solidFill>
                <a:latin typeface="Century Gothic" panose="020B0502020202020204" pitchFamily="34" charset="0"/>
                <a:ea typeface="+mj-ea"/>
                <a:cs typeface="Lucida Sans Unicode" panose="020B0602030504020204" pitchFamily="34" charset="0"/>
              </a:defRPr>
            </a:lvl1pPr>
          </a:lstStyle>
          <a:p>
            <a:r>
              <a:rPr lang="fr-FR" dirty="0"/>
              <a:t>Les travaux de voirie </a:t>
            </a:r>
          </a:p>
        </p:txBody>
      </p:sp>
      <p:sp>
        <p:nvSpPr>
          <p:cNvPr id="3" name="Rectangle 2">
            <a:extLst>
              <a:ext uri="{FF2B5EF4-FFF2-40B4-BE49-F238E27FC236}">
                <a16:creationId xmlns:a16="http://schemas.microsoft.com/office/drawing/2014/main" xmlns="" id="{0469396E-035C-4FB8-A415-1F888C75B661}"/>
              </a:ext>
            </a:extLst>
          </p:cNvPr>
          <p:cNvSpPr/>
          <p:nvPr/>
        </p:nvSpPr>
        <p:spPr>
          <a:xfrm>
            <a:off x="1098228" y="1404367"/>
            <a:ext cx="9073008" cy="1431161"/>
          </a:xfrm>
          <a:prstGeom prst="rect">
            <a:avLst/>
          </a:prstGeom>
        </p:spPr>
        <p:txBody>
          <a:bodyPr wrap="square">
            <a:spAutoFit/>
          </a:bodyPr>
          <a:lstStyle/>
          <a:p>
            <a:pPr lvl="2"/>
            <a:r>
              <a:rPr lang="fr-FR" sz="2900" dirty="0">
                <a:latin typeface="Century Gothic" panose="020B0502020202020204" pitchFamily="34" charset="0"/>
                <a:cs typeface="Lucida Sans Unicode" panose="020B0602030504020204" pitchFamily="34" charset="0"/>
              </a:rPr>
              <a:t>Rue du </a:t>
            </a:r>
            <a:r>
              <a:rPr lang="fr-FR" sz="2900" dirty="0" err="1">
                <a:latin typeface="Century Gothic" panose="020B0502020202020204" pitchFamily="34" charset="0"/>
                <a:cs typeface="Lucida Sans Unicode" panose="020B0602030504020204" pitchFamily="34" charset="0"/>
              </a:rPr>
              <a:t>Tabot</a:t>
            </a:r>
            <a:r>
              <a:rPr lang="fr-FR" sz="2900" dirty="0">
                <a:latin typeface="Century Gothic" panose="020B0502020202020204" pitchFamily="34" charset="0"/>
                <a:cs typeface="Lucida Sans Unicode" panose="020B0602030504020204" pitchFamily="34" charset="0"/>
              </a:rPr>
              <a:t> :</a:t>
            </a:r>
          </a:p>
          <a:p>
            <a:pPr lvl="2"/>
            <a:endParaRPr lang="fr-FR" sz="2900" dirty="0">
              <a:latin typeface="Century Gothic" panose="020B0502020202020204" pitchFamily="34" charset="0"/>
              <a:cs typeface="Lucida Sans Unicode" panose="020B0602030504020204" pitchFamily="34" charset="0"/>
            </a:endParaRPr>
          </a:p>
          <a:p>
            <a:pPr lvl="2"/>
            <a:r>
              <a:rPr lang="fr-FR" sz="2900" dirty="0">
                <a:latin typeface="Century Gothic" panose="020B0502020202020204" pitchFamily="34" charset="0"/>
                <a:cs typeface="Lucida Sans Unicode" panose="020B0602030504020204" pitchFamily="34" charset="0"/>
              </a:rPr>
              <a:t> </a:t>
            </a:r>
          </a:p>
        </p:txBody>
      </p:sp>
      <p:pic>
        <p:nvPicPr>
          <p:cNvPr id="2" name="Image 1">
            <a:extLst>
              <a:ext uri="{FF2B5EF4-FFF2-40B4-BE49-F238E27FC236}">
                <a16:creationId xmlns:a16="http://schemas.microsoft.com/office/drawing/2014/main" xmlns="" id="{9A747B6D-06C5-4C84-BBBF-51F0DCC2FFD7}"/>
              </a:ext>
            </a:extLst>
          </p:cNvPr>
          <p:cNvPicPr>
            <a:picLocks noChangeAspect="1"/>
          </p:cNvPicPr>
          <p:nvPr/>
        </p:nvPicPr>
        <p:blipFill>
          <a:blip r:embed="rId3"/>
          <a:stretch>
            <a:fillRect/>
          </a:stretch>
        </p:blipFill>
        <p:spPr>
          <a:xfrm>
            <a:off x="1530276" y="2116215"/>
            <a:ext cx="7573373" cy="2076045"/>
          </a:xfrm>
          <a:prstGeom prst="rect">
            <a:avLst/>
          </a:prstGeom>
        </p:spPr>
      </p:pic>
      <p:pic>
        <p:nvPicPr>
          <p:cNvPr id="6" name="Image 5">
            <a:extLst>
              <a:ext uri="{FF2B5EF4-FFF2-40B4-BE49-F238E27FC236}">
                <a16:creationId xmlns:a16="http://schemas.microsoft.com/office/drawing/2014/main" xmlns="" id="{4B2913AE-7DB5-4903-AEA5-99F1E60E971D}"/>
              </a:ext>
            </a:extLst>
          </p:cNvPr>
          <p:cNvPicPr>
            <a:picLocks noChangeAspect="1"/>
          </p:cNvPicPr>
          <p:nvPr/>
        </p:nvPicPr>
        <p:blipFill>
          <a:blip r:embed="rId4"/>
          <a:stretch>
            <a:fillRect/>
          </a:stretch>
        </p:blipFill>
        <p:spPr>
          <a:xfrm>
            <a:off x="2754412" y="4500711"/>
            <a:ext cx="6057070" cy="2114496"/>
          </a:xfrm>
          <a:prstGeom prst="rect">
            <a:avLst/>
          </a:prstGeom>
        </p:spPr>
      </p:pic>
    </p:spTree>
    <p:extLst>
      <p:ext uri="{BB962C8B-B14F-4D97-AF65-F5344CB8AC3E}">
        <p14:creationId xmlns:p14="http://schemas.microsoft.com/office/powerpoint/2010/main" val="366565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ltGray">
          <a:xfrm>
            <a:off x="1937424" y="0"/>
            <a:ext cx="7233796" cy="1080000"/>
          </a:xfrm>
          <a:prstGeom prst="rect">
            <a:avLst/>
          </a:prstGeom>
        </p:spPr>
        <p:txBody>
          <a:bodyPr lIns="104261" tIns="52131" rIns="104261" bIns="52131" anchor="ctr">
            <a:normAutofit fontScale="97500"/>
          </a:bodyPr>
          <a:lstStyle>
            <a:lvl1pPr algn="l" defTabSz="1042607" rtl="0" eaLnBrk="1" latinLnBrk="0" hangingPunct="1">
              <a:spcBef>
                <a:spcPct val="0"/>
              </a:spcBef>
              <a:buNone/>
              <a:defRPr sz="3200" b="1" kern="1200">
                <a:solidFill>
                  <a:schemeClr val="bg1"/>
                </a:solidFill>
                <a:latin typeface="Century Gothic" panose="020B0502020202020204" pitchFamily="34" charset="0"/>
                <a:ea typeface="+mj-ea"/>
                <a:cs typeface="Lucida Sans Unicode" panose="020B0602030504020204" pitchFamily="34" charset="0"/>
              </a:defRPr>
            </a:lvl1pPr>
          </a:lstStyle>
          <a:p>
            <a:r>
              <a:rPr lang="fr-FR" dirty="0"/>
              <a:t>Les travaux de voirie </a:t>
            </a:r>
          </a:p>
        </p:txBody>
      </p:sp>
      <p:sp>
        <p:nvSpPr>
          <p:cNvPr id="3" name="Rectangle 2">
            <a:extLst>
              <a:ext uri="{FF2B5EF4-FFF2-40B4-BE49-F238E27FC236}">
                <a16:creationId xmlns:a16="http://schemas.microsoft.com/office/drawing/2014/main" xmlns="" id="{0469396E-035C-4FB8-A415-1F888C75B661}"/>
              </a:ext>
            </a:extLst>
          </p:cNvPr>
          <p:cNvSpPr/>
          <p:nvPr/>
        </p:nvSpPr>
        <p:spPr>
          <a:xfrm>
            <a:off x="1098228" y="1404367"/>
            <a:ext cx="9073008" cy="1431161"/>
          </a:xfrm>
          <a:prstGeom prst="rect">
            <a:avLst/>
          </a:prstGeom>
        </p:spPr>
        <p:txBody>
          <a:bodyPr wrap="square">
            <a:spAutoFit/>
          </a:bodyPr>
          <a:lstStyle/>
          <a:p>
            <a:pPr lvl="2"/>
            <a:r>
              <a:rPr lang="fr-FR" sz="2900" dirty="0">
                <a:latin typeface="Century Gothic" panose="020B0502020202020204" pitchFamily="34" charset="0"/>
                <a:cs typeface="Lucida Sans Unicode" panose="020B0602030504020204" pitchFamily="34" charset="0"/>
              </a:rPr>
              <a:t>Allée du </a:t>
            </a:r>
            <a:r>
              <a:rPr lang="fr-FR" sz="2900" dirty="0" err="1">
                <a:latin typeface="Century Gothic" panose="020B0502020202020204" pitchFamily="34" charset="0"/>
                <a:cs typeface="Lucida Sans Unicode" panose="020B0602030504020204" pitchFamily="34" charset="0"/>
              </a:rPr>
              <a:t>Tabot</a:t>
            </a:r>
            <a:r>
              <a:rPr lang="fr-FR" sz="2900" dirty="0">
                <a:latin typeface="Century Gothic" panose="020B0502020202020204" pitchFamily="34" charset="0"/>
                <a:cs typeface="Lucida Sans Unicode" panose="020B0602030504020204" pitchFamily="34" charset="0"/>
              </a:rPr>
              <a:t> :</a:t>
            </a:r>
          </a:p>
          <a:p>
            <a:pPr lvl="2"/>
            <a:endParaRPr lang="fr-FR" sz="2900" dirty="0">
              <a:latin typeface="Century Gothic" panose="020B0502020202020204" pitchFamily="34" charset="0"/>
              <a:cs typeface="Lucida Sans Unicode" panose="020B0602030504020204" pitchFamily="34" charset="0"/>
            </a:endParaRPr>
          </a:p>
          <a:p>
            <a:pPr lvl="2"/>
            <a:r>
              <a:rPr lang="fr-FR" sz="2900" dirty="0">
                <a:latin typeface="Century Gothic" panose="020B0502020202020204" pitchFamily="34" charset="0"/>
                <a:cs typeface="Lucida Sans Unicode" panose="020B0602030504020204" pitchFamily="34" charset="0"/>
              </a:rPr>
              <a:t> </a:t>
            </a:r>
          </a:p>
        </p:txBody>
      </p:sp>
      <p:pic>
        <p:nvPicPr>
          <p:cNvPr id="4" name="Image 3">
            <a:extLst>
              <a:ext uri="{FF2B5EF4-FFF2-40B4-BE49-F238E27FC236}">
                <a16:creationId xmlns:a16="http://schemas.microsoft.com/office/drawing/2014/main" xmlns="" id="{2C491141-44ED-42D4-8712-DE5A56933725}"/>
              </a:ext>
            </a:extLst>
          </p:cNvPr>
          <p:cNvPicPr>
            <a:picLocks noChangeAspect="1"/>
          </p:cNvPicPr>
          <p:nvPr/>
        </p:nvPicPr>
        <p:blipFill>
          <a:blip r:embed="rId3"/>
          <a:stretch>
            <a:fillRect/>
          </a:stretch>
        </p:blipFill>
        <p:spPr>
          <a:xfrm>
            <a:off x="882204" y="2700511"/>
            <a:ext cx="9203639" cy="1368152"/>
          </a:xfrm>
          <a:prstGeom prst="rect">
            <a:avLst/>
          </a:prstGeom>
        </p:spPr>
      </p:pic>
    </p:spTree>
    <p:extLst>
      <p:ext uri="{BB962C8B-B14F-4D97-AF65-F5344CB8AC3E}">
        <p14:creationId xmlns:p14="http://schemas.microsoft.com/office/powerpoint/2010/main" val="131758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7221" y="36216"/>
            <a:ext cx="7091888" cy="1080000"/>
          </a:xfrm>
        </p:spPr>
        <p:txBody>
          <a:bodyPr/>
          <a:lstStyle/>
          <a:p>
            <a:pPr algn="ctr"/>
            <a:r>
              <a:rPr lang="fr-FR" dirty="0"/>
              <a:t>Planning et coût des travaux</a:t>
            </a:r>
          </a:p>
        </p:txBody>
      </p:sp>
      <p:graphicFrame>
        <p:nvGraphicFramePr>
          <p:cNvPr id="5" name="Diagramme 4"/>
          <p:cNvGraphicFramePr/>
          <p:nvPr>
            <p:extLst>
              <p:ext uri="{D42A27DB-BD31-4B8C-83A1-F6EECF244321}">
                <p14:modId xmlns:p14="http://schemas.microsoft.com/office/powerpoint/2010/main" val="834793255"/>
              </p:ext>
            </p:extLst>
          </p:nvPr>
        </p:nvGraphicFramePr>
        <p:xfrm>
          <a:off x="810196" y="2124447"/>
          <a:ext cx="619268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7164288" y="2628503"/>
            <a:ext cx="2862932"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Cout : 150 000 € HT</a:t>
            </a:r>
          </a:p>
        </p:txBody>
      </p:sp>
      <p:sp>
        <p:nvSpPr>
          <p:cNvPr id="7" name="ZoneTexte 6"/>
          <p:cNvSpPr txBox="1"/>
          <p:nvPr/>
        </p:nvSpPr>
        <p:spPr>
          <a:xfrm>
            <a:off x="7148855" y="4788743"/>
            <a:ext cx="3419872"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Cout : en cours d’étude</a:t>
            </a:r>
          </a:p>
        </p:txBody>
      </p:sp>
    </p:spTree>
    <p:extLst>
      <p:ext uri="{BB962C8B-B14F-4D97-AF65-F5344CB8AC3E}">
        <p14:creationId xmlns:p14="http://schemas.microsoft.com/office/powerpoint/2010/main" val="177485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7221" y="36216"/>
            <a:ext cx="7091888" cy="1080000"/>
          </a:xfrm>
        </p:spPr>
        <p:txBody>
          <a:bodyPr/>
          <a:lstStyle/>
          <a:p>
            <a:pPr algn="ctr"/>
            <a:r>
              <a:rPr lang="fr-FR" dirty="0"/>
              <a:t>Présentation du service assainissement</a:t>
            </a:r>
          </a:p>
        </p:txBody>
      </p:sp>
      <p:sp>
        <p:nvSpPr>
          <p:cNvPr id="4" name="Espace réservé du contenu 2"/>
          <p:cNvSpPr txBox="1">
            <a:spLocks/>
          </p:cNvSpPr>
          <p:nvPr/>
        </p:nvSpPr>
        <p:spPr bwMode="gray">
          <a:xfrm>
            <a:off x="882204" y="2772519"/>
            <a:ext cx="9649070" cy="1512168"/>
          </a:xfrm>
          <a:prstGeom prst="rect">
            <a:avLst/>
          </a:prstGeom>
        </p:spPr>
        <p:txBody>
          <a:bodyPr lIns="104261" tIns="52131" rIns="104261" bIns="52131"/>
          <a:lstStyle>
            <a:lvl1pPr marL="391146" indent="-391146" algn="l" defTabSz="1043056" rtl="0" eaLnBrk="1" latinLnBrk="0" hangingPunct="1">
              <a:spcBef>
                <a:spcPct val="20000"/>
              </a:spcBef>
              <a:buFont typeface="Arial" pitchFamily="34" charset="0"/>
              <a:buChar char="•"/>
              <a:defRPr sz="2800" b="1" kern="1200">
                <a:solidFill>
                  <a:schemeClr val="tx2"/>
                </a:solidFill>
                <a:latin typeface="Century Gothic" panose="020B0502020202020204" pitchFamily="34" charset="0"/>
                <a:ea typeface="+mn-ea"/>
                <a:cs typeface="Lucida Sans Unicode" panose="020B0602030504020204" pitchFamily="34" charset="0"/>
              </a:defRPr>
            </a:lvl1pPr>
            <a:lvl2pPr marL="847483" indent="-325955" algn="l" defTabSz="1043056" rtl="0" eaLnBrk="1" latinLnBrk="0" hangingPunct="1">
              <a:spcBef>
                <a:spcPct val="20000"/>
              </a:spcBef>
              <a:buFont typeface="Arial" pitchFamily="34" charset="0"/>
              <a:buChar char="–"/>
              <a:defRPr sz="2800" kern="1200" baseline="0">
                <a:solidFill>
                  <a:schemeClr val="tx1"/>
                </a:solidFill>
                <a:latin typeface="Century Gothic" panose="020B0502020202020204" pitchFamily="34" charset="0"/>
                <a:ea typeface="+mn-ea"/>
                <a:cs typeface="Lucida Sans Unicode" panose="020B0602030504020204" pitchFamily="34" charset="0"/>
              </a:defRPr>
            </a:lvl2pPr>
            <a:lvl3pPr marL="1303820" indent="-260764" algn="l" defTabSz="1043056" rtl="0" eaLnBrk="1" latinLnBrk="0" hangingPunct="1">
              <a:spcBef>
                <a:spcPct val="20000"/>
              </a:spcBef>
              <a:buFont typeface="Arial" pitchFamily="34" charset="0"/>
              <a:buChar char="•"/>
              <a:defRPr sz="2400" kern="1200" baseline="0">
                <a:solidFill>
                  <a:schemeClr val="tx1"/>
                </a:solidFill>
                <a:latin typeface="Century Gothic" panose="020B0502020202020204" pitchFamily="34" charset="0"/>
                <a:ea typeface="+mn-ea"/>
                <a:cs typeface="Lucida Sans Unicode" panose="020B0602030504020204" pitchFamily="34" charset="0"/>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Lucida Sans Unicode" panose="020B0602030504020204" pitchFamily="34" charset="0"/>
                <a:ea typeface="+mn-ea"/>
                <a:cs typeface="Lucida Sans Unicode" panose="020B0602030504020204" pitchFamily="34" charset="0"/>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Lucida Sans Unicode" panose="020B0602030504020204" pitchFamily="34" charset="0"/>
                <a:ea typeface="+mn-ea"/>
                <a:cs typeface="Lucida Sans Unicode" panose="020B0602030504020204"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a:buNone/>
            </a:pPr>
            <a:r>
              <a:rPr lang="fr-FR" sz="4800" u="sng" dirty="0">
                <a:latin typeface="+mj-lt"/>
              </a:rPr>
              <a:t>Merci pour votre attention</a:t>
            </a:r>
            <a:endParaRPr lang="fr-FR" sz="4800" dirty="0">
              <a:latin typeface="+mn-lt"/>
            </a:endParaRPr>
          </a:p>
        </p:txBody>
      </p:sp>
    </p:spTree>
    <p:extLst>
      <p:ext uri="{BB962C8B-B14F-4D97-AF65-F5344CB8AC3E}">
        <p14:creationId xmlns:p14="http://schemas.microsoft.com/office/powerpoint/2010/main" val="333039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882204" y="3420591"/>
            <a:ext cx="9001571" cy="3960440"/>
          </a:xfrm>
        </p:spPr>
        <p:txBody>
          <a:bodyPr/>
          <a:lstStyle/>
          <a:p>
            <a:pPr marL="571255" indent="-571255">
              <a:buFont typeface="Arial" panose="020B0604020202020204" pitchFamily="34" charset="0"/>
              <a:buChar char="•"/>
            </a:pPr>
            <a:r>
              <a:rPr lang="fr-FR" dirty="0"/>
              <a:t>Description du projet d’aménagement</a:t>
            </a:r>
          </a:p>
          <a:p>
            <a:pPr marL="571255" indent="-571255">
              <a:buFont typeface="Arial" panose="020B0604020202020204" pitchFamily="34" charset="0"/>
              <a:buChar char="•"/>
            </a:pPr>
            <a:r>
              <a:rPr lang="fr-FR" dirty="0"/>
              <a:t>Gestion du chantier </a:t>
            </a:r>
          </a:p>
          <a:p>
            <a:pPr marL="571255" indent="-571255">
              <a:buFont typeface="Arial" panose="020B0604020202020204" pitchFamily="34" charset="0"/>
              <a:buChar char="•"/>
            </a:pPr>
            <a:r>
              <a:rPr lang="fr-FR" dirty="0"/>
              <a:t>Planning / Coût</a:t>
            </a:r>
          </a:p>
          <a:p>
            <a:endParaRPr lang="fr-FR" dirty="0"/>
          </a:p>
        </p:txBody>
      </p:sp>
      <p:sp>
        <p:nvSpPr>
          <p:cNvPr id="3" name="Titre 2"/>
          <p:cNvSpPr>
            <a:spLocks noGrp="1"/>
          </p:cNvSpPr>
          <p:nvPr>
            <p:ph type="title"/>
          </p:nvPr>
        </p:nvSpPr>
        <p:spPr/>
        <p:txBody>
          <a:bodyPr/>
          <a:lstStyle/>
          <a:p>
            <a:r>
              <a:rPr lang="fr-FR" sz="3700" dirty="0" err="1"/>
              <a:t>OrdreDu</a:t>
            </a:r>
            <a:r>
              <a:rPr lang="fr-FR" sz="3700" dirty="0"/>
              <a:t/>
            </a:r>
            <a:br>
              <a:rPr lang="fr-FR" sz="3700" dirty="0"/>
            </a:br>
            <a:r>
              <a:rPr lang="fr-FR" sz="3700" dirty="0"/>
              <a:t>Jour</a:t>
            </a:r>
          </a:p>
        </p:txBody>
      </p:sp>
    </p:spTree>
    <p:extLst>
      <p:ext uri="{BB962C8B-B14F-4D97-AF65-F5344CB8AC3E}">
        <p14:creationId xmlns:p14="http://schemas.microsoft.com/office/powerpoint/2010/main" val="68351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7220" y="36215"/>
            <a:ext cx="7091888" cy="1080000"/>
          </a:xfrm>
        </p:spPr>
        <p:txBody>
          <a:bodyPr/>
          <a:lstStyle/>
          <a:p>
            <a:r>
              <a:rPr lang="fr-FR" dirty="0"/>
              <a:t>Qui fait quoi ? </a:t>
            </a:r>
          </a:p>
        </p:txBody>
      </p:sp>
      <p:sp>
        <p:nvSpPr>
          <p:cNvPr id="5" name="ZoneTexte 4"/>
          <p:cNvSpPr txBox="1"/>
          <p:nvPr/>
        </p:nvSpPr>
        <p:spPr>
          <a:xfrm>
            <a:off x="1017996" y="1620391"/>
            <a:ext cx="8748464" cy="5262979"/>
          </a:xfrm>
          <a:prstGeom prst="rect">
            <a:avLst/>
          </a:prstGeom>
          <a:noFill/>
        </p:spPr>
        <p:txBody>
          <a:bodyPr wrap="square" rtlCol="0">
            <a:spAutoFit/>
          </a:bodyPr>
          <a:lstStyle/>
          <a:p>
            <a:pPr marL="285750" indent="-285750">
              <a:buFont typeface="Wingdings" panose="05000000000000000000" pitchFamily="2" charset="2"/>
              <a:buChar char="q"/>
            </a:pPr>
            <a:r>
              <a:rPr lang="fr-FR" sz="2400" b="1" dirty="0"/>
              <a:t>Loire Forez Agglomération</a:t>
            </a:r>
          </a:p>
          <a:p>
            <a:pPr marL="800100" lvl="1" indent="-342900">
              <a:buFont typeface="Wingdings" panose="05000000000000000000" pitchFamily="2" charset="2"/>
              <a:buChar char="Ø"/>
            </a:pPr>
            <a:r>
              <a:rPr lang="fr-FR" sz="2200" b="1" dirty="0"/>
              <a:t>Le maitre d’ouvrage </a:t>
            </a:r>
            <a:r>
              <a:rPr lang="fr-FR" sz="2200" dirty="0"/>
              <a:t>= le financeur et gestionnaire du réseau assainissement, gestionnaire de la voirie</a:t>
            </a:r>
          </a:p>
          <a:p>
            <a:pPr marL="800100" lvl="1" indent="-342900">
              <a:buFont typeface="Wingdings" panose="05000000000000000000" pitchFamily="2" charset="2"/>
              <a:buChar char="Ø"/>
            </a:pPr>
            <a:r>
              <a:rPr lang="fr-FR" sz="2200" b="1" dirty="0"/>
              <a:t>Le maitre d’œuvre </a:t>
            </a:r>
            <a:r>
              <a:rPr lang="fr-FR" sz="2200" dirty="0"/>
              <a:t>= dessine le projet, monte le marché public, suit les travaux (assainissement, eau potable, voirie)</a:t>
            </a:r>
          </a:p>
          <a:p>
            <a:pPr lvl="1"/>
            <a:endParaRPr lang="fr-FR" sz="2200" dirty="0"/>
          </a:p>
          <a:p>
            <a:pPr marL="285750" indent="-285750">
              <a:buFont typeface="Wingdings" panose="05000000000000000000" pitchFamily="2" charset="2"/>
              <a:buChar char="q"/>
            </a:pPr>
            <a:r>
              <a:rPr lang="fr-FR" sz="2400" dirty="0"/>
              <a:t>La commune de </a:t>
            </a:r>
            <a:r>
              <a:rPr lang="fr-FR" sz="2400" b="1" dirty="0"/>
              <a:t>Saint Cyprien </a:t>
            </a:r>
            <a:r>
              <a:rPr lang="fr-FR" sz="2400" dirty="0"/>
              <a:t>:</a:t>
            </a:r>
          </a:p>
          <a:p>
            <a:pPr marL="628650" lvl="1" indent="-360363">
              <a:buFont typeface="Wingdings" panose="05000000000000000000" pitchFamily="2" charset="2"/>
              <a:buChar char="Ø"/>
            </a:pPr>
            <a:r>
              <a:rPr lang="fr-FR" sz="2200" b="1" dirty="0"/>
              <a:t>Le maitre d’ouvrage </a:t>
            </a:r>
            <a:r>
              <a:rPr lang="fr-FR" sz="2200" dirty="0"/>
              <a:t>= le financeur et gestionnaire du réseau d’eau potable</a:t>
            </a:r>
          </a:p>
          <a:p>
            <a:pPr marL="628650" lvl="1" indent="-360363">
              <a:buFont typeface="Wingdings" panose="05000000000000000000" pitchFamily="2" charset="2"/>
              <a:buChar char="Ø"/>
            </a:pPr>
            <a:r>
              <a:rPr lang="fr-FR" sz="2200" b="1" dirty="0"/>
              <a:t>À l’initiative du projet d’aménagement de voirie </a:t>
            </a:r>
          </a:p>
          <a:p>
            <a:pPr marL="628650" lvl="1" indent="-360363">
              <a:buFont typeface="Wingdings" panose="05000000000000000000" pitchFamily="2" charset="2"/>
              <a:buChar char="Ø"/>
            </a:pPr>
            <a:r>
              <a:rPr lang="fr-FR" sz="2200" b="1" dirty="0"/>
              <a:t>Responsable de la circulation</a:t>
            </a:r>
          </a:p>
          <a:p>
            <a:pPr marL="285750" indent="-285750">
              <a:buFont typeface="Wingdings" panose="05000000000000000000" pitchFamily="2" charset="2"/>
              <a:buChar char="q"/>
            </a:pPr>
            <a:endParaRPr lang="fr-FR" sz="2200" dirty="0"/>
          </a:p>
          <a:p>
            <a:pPr marL="285750" indent="-285750">
              <a:buFont typeface="Wingdings" panose="05000000000000000000" pitchFamily="2" charset="2"/>
              <a:buChar char="q"/>
            </a:pPr>
            <a:r>
              <a:rPr lang="fr-FR" sz="2400" dirty="0"/>
              <a:t>L’entreprise </a:t>
            </a:r>
            <a:r>
              <a:rPr lang="fr-FR" sz="2400" b="1" dirty="0" err="1"/>
              <a:t>Cholton</a:t>
            </a:r>
            <a:r>
              <a:rPr lang="fr-FR" sz="2400" b="1" dirty="0"/>
              <a:t> : r</a:t>
            </a:r>
            <a:r>
              <a:rPr lang="fr-FR" sz="2200" b="1" dirty="0"/>
              <a:t>éalise les travaux d’assainissement et d’eau potable</a:t>
            </a:r>
          </a:p>
        </p:txBody>
      </p:sp>
    </p:spTree>
    <p:extLst>
      <p:ext uri="{BB962C8B-B14F-4D97-AF65-F5344CB8AC3E}">
        <p14:creationId xmlns:p14="http://schemas.microsoft.com/office/powerpoint/2010/main" val="198424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7220" y="36215"/>
            <a:ext cx="7091888" cy="1080000"/>
          </a:xfrm>
        </p:spPr>
        <p:txBody>
          <a:bodyPr/>
          <a:lstStyle/>
          <a:p>
            <a:r>
              <a:rPr lang="fr-FR" dirty="0"/>
              <a:t>Les travaux d’assainissement</a:t>
            </a:r>
          </a:p>
        </p:txBody>
      </p:sp>
      <p:sp>
        <p:nvSpPr>
          <p:cNvPr id="4" name="Espace réservé du contenu 3"/>
          <p:cNvSpPr>
            <a:spLocks noGrp="1"/>
          </p:cNvSpPr>
          <p:nvPr>
            <p:ph idx="1"/>
          </p:nvPr>
        </p:nvSpPr>
        <p:spPr>
          <a:xfrm>
            <a:off x="1026220" y="1332359"/>
            <a:ext cx="9361041" cy="5854932"/>
          </a:xfrm>
        </p:spPr>
        <p:txBody>
          <a:bodyPr/>
          <a:lstStyle/>
          <a:p>
            <a:r>
              <a:rPr lang="fr-FR" dirty="0"/>
              <a:t>Quelques données clefs :</a:t>
            </a:r>
          </a:p>
          <a:p>
            <a:pPr lvl="1"/>
            <a:r>
              <a:rPr lang="fr-FR" dirty="0"/>
              <a:t>Secteur identifié dans le Schéma Directeur : débordement + entrée eaux claires </a:t>
            </a:r>
          </a:p>
          <a:p>
            <a:pPr lvl="1"/>
            <a:r>
              <a:rPr lang="fr-FR" dirty="0"/>
              <a:t>Entreprise </a:t>
            </a:r>
            <a:r>
              <a:rPr lang="fr-FR" dirty="0" err="1"/>
              <a:t>cholton</a:t>
            </a:r>
            <a:endParaRPr lang="fr-FR" dirty="0"/>
          </a:p>
          <a:p>
            <a:pPr lvl="1"/>
            <a:r>
              <a:rPr lang="fr-FR" dirty="0"/>
              <a:t>Environ 120 000 euros HT avec une subvention de l’Agence de l’Eau Loire Bretagne  </a:t>
            </a:r>
          </a:p>
          <a:p>
            <a:pPr lvl="1"/>
            <a:r>
              <a:rPr lang="fr-FR" dirty="0"/>
              <a:t>7 semaines de travaux </a:t>
            </a:r>
            <a:r>
              <a:rPr lang="fr-FR" b="1" dirty="0"/>
              <a:t>du 6 novembre au 22 décembre</a:t>
            </a:r>
            <a:r>
              <a:rPr lang="fr-FR" dirty="0"/>
              <a:t> </a:t>
            </a:r>
            <a:r>
              <a:rPr lang="fr-FR" i="1" dirty="0"/>
              <a:t>(période pouvant évoluer en fonction des aléas de chantiers et des contraintes climatiques)</a:t>
            </a:r>
          </a:p>
          <a:p>
            <a:pPr lvl="1"/>
            <a:r>
              <a:rPr lang="fr-FR" i="1" dirty="0"/>
              <a:t>Mise en place d’un réseau séparatif EU et EP </a:t>
            </a:r>
          </a:p>
        </p:txBody>
      </p:sp>
    </p:spTree>
    <p:extLst>
      <p:ext uri="{BB962C8B-B14F-4D97-AF65-F5344CB8AC3E}">
        <p14:creationId xmlns:p14="http://schemas.microsoft.com/office/powerpoint/2010/main" val="58714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7220" y="36215"/>
            <a:ext cx="7091888" cy="1080000"/>
          </a:xfrm>
        </p:spPr>
        <p:txBody>
          <a:bodyPr>
            <a:normAutofit/>
          </a:bodyPr>
          <a:lstStyle/>
          <a:p>
            <a:r>
              <a:rPr lang="fr-FR" dirty="0"/>
              <a:t>Les travaux d’assainissement</a:t>
            </a:r>
          </a:p>
        </p:txBody>
      </p:sp>
      <p:sp>
        <p:nvSpPr>
          <p:cNvPr id="5" name="Espace réservé du contenu 4"/>
          <p:cNvSpPr>
            <a:spLocks noGrp="1"/>
          </p:cNvSpPr>
          <p:nvPr>
            <p:ph idx="1"/>
          </p:nvPr>
        </p:nvSpPr>
        <p:spPr/>
        <p:txBody>
          <a:bodyPr/>
          <a:lstStyle/>
          <a:p>
            <a:r>
              <a:rPr lang="fr-FR" sz="2000" u="sng" dirty="0"/>
              <a:t>Données techniques générales :</a:t>
            </a:r>
          </a:p>
          <a:p>
            <a:endParaRPr lang="fr-FR" sz="2000" dirty="0"/>
          </a:p>
          <a:p>
            <a:pPr marL="285750" indent="-285750">
              <a:buFont typeface="Wingdings" panose="05000000000000000000" pitchFamily="2" charset="2"/>
              <a:buChar char="Ø"/>
            </a:pPr>
            <a:r>
              <a:rPr lang="fr-FR" sz="2000" dirty="0"/>
              <a:t>Route barrée sauf </a:t>
            </a:r>
            <a:r>
              <a:rPr lang="fr-FR" sz="2000" dirty="0" smtClean="0"/>
              <a:t>riverain</a:t>
            </a:r>
          </a:p>
          <a:p>
            <a:pPr marL="285750" indent="-285750">
              <a:buFont typeface="Wingdings" panose="05000000000000000000" pitchFamily="2" charset="2"/>
              <a:buChar char="Ø"/>
            </a:pPr>
            <a:r>
              <a:rPr lang="fr-FR" sz="2000" dirty="0" smtClean="0"/>
              <a:t>Accès véhicules impossible sur l’allée du </a:t>
            </a:r>
            <a:r>
              <a:rPr lang="fr-FR" sz="2000" dirty="0" err="1" smtClean="0"/>
              <a:t>Tabot</a:t>
            </a:r>
            <a:r>
              <a:rPr lang="fr-FR" sz="2000" dirty="0" smtClean="0"/>
              <a:t> en semaine </a:t>
            </a:r>
            <a:endParaRPr lang="fr-FR" sz="2000" dirty="0"/>
          </a:p>
          <a:p>
            <a:pPr marL="285750" indent="-285750">
              <a:buFont typeface="Wingdings" panose="05000000000000000000" pitchFamily="2" charset="2"/>
              <a:buChar char="Ø"/>
            </a:pPr>
            <a:r>
              <a:rPr lang="fr-FR" sz="2000" dirty="0"/>
              <a:t>Réouverture des rues tous les weekends</a:t>
            </a:r>
          </a:p>
          <a:p>
            <a:pPr marL="285750" indent="-285750">
              <a:buFont typeface="Wingdings" panose="05000000000000000000" pitchFamily="2" charset="2"/>
              <a:buChar char="Ø"/>
            </a:pPr>
            <a:r>
              <a:rPr lang="fr-FR" sz="2000" dirty="0"/>
              <a:t>Cheminement piéton permanent matérialisé et sécurisé</a:t>
            </a:r>
          </a:p>
          <a:p>
            <a:pPr marL="285750" indent="-285750">
              <a:buFont typeface="Wingdings" panose="05000000000000000000" pitchFamily="2" charset="2"/>
              <a:buChar char="Ø"/>
            </a:pPr>
            <a:r>
              <a:rPr lang="fr-FR" sz="2000" dirty="0"/>
              <a:t>Contrainte entrée / sortie, d’une journée ou deux, au droit de chaque habitation en fonction de l’avancement du chantier</a:t>
            </a:r>
          </a:p>
          <a:p>
            <a:pPr marL="285750" indent="-285750">
              <a:buFont typeface="Wingdings" panose="05000000000000000000" pitchFamily="2" charset="2"/>
              <a:buChar char="Ø"/>
            </a:pPr>
            <a:r>
              <a:rPr lang="fr-FR" sz="2000" dirty="0"/>
              <a:t>Des points de regroupement seront mis en place pour la collecte des ordures ménagères. Un document spécifique sera distribué aux personnes concernées dans les boîtes aux lettres afin d’indiquer le point de regroupements mis en place </a:t>
            </a:r>
          </a:p>
          <a:p>
            <a:pPr marL="285750" indent="-285750">
              <a:buFont typeface="Wingdings" panose="05000000000000000000" pitchFamily="2" charset="2"/>
              <a:buChar char="Ø"/>
            </a:pPr>
            <a:r>
              <a:rPr lang="fr-FR" sz="2000" dirty="0"/>
              <a:t>Prendre contact avec les services de Loire Forez pour toutes questions relatives au chantier : 04 26 54 70 90 </a:t>
            </a:r>
          </a:p>
          <a:p>
            <a:pPr marL="285750" indent="-285750">
              <a:buFont typeface="Wingdings" panose="05000000000000000000" pitchFamily="2" charset="2"/>
              <a:buChar char="Ø"/>
            </a:pPr>
            <a:r>
              <a:rPr lang="fr-FR" sz="2000" u="sng" dirty="0"/>
              <a:t>Le compte rendu de la réunion sera disponible sur le site internet de Loire Forez et sur celui de la commune de Saint-Cyprien </a:t>
            </a:r>
          </a:p>
          <a:p>
            <a:endParaRPr lang="fr-FR" sz="2000" dirty="0"/>
          </a:p>
        </p:txBody>
      </p:sp>
    </p:spTree>
    <p:extLst>
      <p:ext uri="{BB962C8B-B14F-4D97-AF65-F5344CB8AC3E}">
        <p14:creationId xmlns:p14="http://schemas.microsoft.com/office/powerpoint/2010/main" val="342232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ltGray">
          <a:xfrm>
            <a:off x="1929328" y="36215"/>
            <a:ext cx="7233796" cy="1080000"/>
          </a:xfrm>
          <a:prstGeom prst="rect">
            <a:avLst/>
          </a:prstGeom>
        </p:spPr>
        <p:txBody>
          <a:bodyPr lIns="104261" tIns="52131" rIns="104261" bIns="52131" anchor="ctr">
            <a:normAutofit fontScale="97500"/>
          </a:bodyPr>
          <a:lstStyle>
            <a:lvl1pPr algn="l" defTabSz="1042607" rtl="0" eaLnBrk="1" latinLnBrk="0" hangingPunct="1">
              <a:spcBef>
                <a:spcPct val="0"/>
              </a:spcBef>
              <a:buNone/>
              <a:defRPr sz="3200" b="1" kern="1200">
                <a:solidFill>
                  <a:schemeClr val="bg1"/>
                </a:solidFill>
                <a:latin typeface="Century Gothic" panose="020B0502020202020204" pitchFamily="34" charset="0"/>
                <a:ea typeface="+mj-ea"/>
                <a:cs typeface="Lucida Sans Unicode" panose="020B0602030504020204" pitchFamily="34" charset="0"/>
              </a:defRPr>
            </a:lvl1pPr>
          </a:lstStyle>
          <a:p>
            <a:r>
              <a:rPr lang="fr-FR" dirty="0"/>
              <a:t>Les travaux d’assainissement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802" y="1692399"/>
            <a:ext cx="7632848" cy="287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122564" y="4779855"/>
            <a:ext cx="3150221" cy="415498"/>
          </a:xfrm>
          <a:prstGeom prst="rect">
            <a:avLst/>
          </a:prstGeom>
          <a:noFill/>
        </p:spPr>
        <p:txBody>
          <a:bodyPr wrap="none" rtlCol="0">
            <a:spAutoFit/>
          </a:bodyPr>
          <a:lstStyle/>
          <a:p>
            <a:r>
              <a:rPr lang="fr-FR" u="sng" dirty="0"/>
              <a:t>Emprise allée du </a:t>
            </a:r>
            <a:r>
              <a:rPr lang="fr-FR" u="sng" dirty="0" err="1"/>
              <a:t>Tabot</a:t>
            </a:r>
            <a:endParaRPr lang="fr-FR" u="sng" dirty="0"/>
          </a:p>
        </p:txBody>
      </p:sp>
      <p:sp>
        <p:nvSpPr>
          <p:cNvPr id="3" name="ZoneTexte 2"/>
          <p:cNvSpPr txBox="1"/>
          <p:nvPr/>
        </p:nvSpPr>
        <p:spPr>
          <a:xfrm>
            <a:off x="1002354" y="5508823"/>
            <a:ext cx="5862502" cy="738664"/>
          </a:xfrm>
          <a:prstGeom prst="rect">
            <a:avLst/>
          </a:prstGeom>
          <a:noFill/>
        </p:spPr>
        <p:txBody>
          <a:bodyPr wrap="none" rtlCol="0">
            <a:spAutoFit/>
          </a:bodyPr>
          <a:lstStyle/>
          <a:p>
            <a:pPr marL="342900" indent="-342900">
              <a:buFont typeface="Wingdings" panose="05000000000000000000" pitchFamily="2" charset="2"/>
              <a:buChar char="Ø"/>
            </a:pPr>
            <a:r>
              <a:rPr lang="fr-FR" dirty="0"/>
              <a:t>Réseau séparatif</a:t>
            </a:r>
          </a:p>
          <a:p>
            <a:pPr marL="342900" indent="-342900">
              <a:buFont typeface="Wingdings" panose="05000000000000000000" pitchFamily="2" charset="2"/>
              <a:buChar char="Ø"/>
            </a:pPr>
            <a:r>
              <a:rPr lang="fr-FR" dirty="0"/>
              <a:t>Pose de boîtes de branchement Eu et EP</a:t>
            </a:r>
          </a:p>
        </p:txBody>
      </p:sp>
    </p:spTree>
    <p:extLst>
      <p:ext uri="{BB962C8B-B14F-4D97-AF65-F5344CB8AC3E}">
        <p14:creationId xmlns:p14="http://schemas.microsoft.com/office/powerpoint/2010/main" val="304320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ltGray">
          <a:xfrm>
            <a:off x="1929328" y="36215"/>
            <a:ext cx="7233796" cy="1080000"/>
          </a:xfrm>
          <a:prstGeom prst="rect">
            <a:avLst/>
          </a:prstGeom>
        </p:spPr>
        <p:txBody>
          <a:bodyPr lIns="104261" tIns="52131" rIns="104261" bIns="52131" anchor="ctr">
            <a:normAutofit fontScale="97500"/>
          </a:bodyPr>
          <a:lstStyle>
            <a:lvl1pPr algn="l" defTabSz="1042607" rtl="0" eaLnBrk="1" latinLnBrk="0" hangingPunct="1">
              <a:spcBef>
                <a:spcPct val="0"/>
              </a:spcBef>
              <a:buNone/>
              <a:defRPr sz="3200" b="1" kern="1200">
                <a:solidFill>
                  <a:schemeClr val="bg1"/>
                </a:solidFill>
                <a:latin typeface="Century Gothic" panose="020B0502020202020204" pitchFamily="34" charset="0"/>
                <a:ea typeface="+mj-ea"/>
                <a:cs typeface="Lucida Sans Unicode" panose="020B0602030504020204" pitchFamily="34" charset="0"/>
              </a:defRPr>
            </a:lvl1pPr>
          </a:lstStyle>
          <a:p>
            <a:r>
              <a:rPr lang="fr-FR" dirty="0"/>
              <a:t>Les travaux d’assainissement </a:t>
            </a:r>
          </a:p>
        </p:txBody>
      </p:sp>
      <p:sp>
        <p:nvSpPr>
          <p:cNvPr id="2" name="ZoneTexte 1"/>
          <p:cNvSpPr txBox="1"/>
          <p:nvPr/>
        </p:nvSpPr>
        <p:spPr>
          <a:xfrm>
            <a:off x="4122564" y="4779855"/>
            <a:ext cx="2903359" cy="415498"/>
          </a:xfrm>
          <a:prstGeom prst="rect">
            <a:avLst/>
          </a:prstGeom>
          <a:noFill/>
        </p:spPr>
        <p:txBody>
          <a:bodyPr wrap="none" rtlCol="0">
            <a:spAutoFit/>
          </a:bodyPr>
          <a:lstStyle/>
          <a:p>
            <a:r>
              <a:rPr lang="fr-FR" u="sng" dirty="0"/>
              <a:t>Emprise rue du </a:t>
            </a:r>
            <a:r>
              <a:rPr lang="fr-FR" u="sng" dirty="0" err="1"/>
              <a:t>tabot</a:t>
            </a:r>
            <a:endParaRPr lang="fr-FR" u="sng" dirty="0"/>
          </a:p>
        </p:txBody>
      </p:sp>
      <p:sp>
        <p:nvSpPr>
          <p:cNvPr id="3" name="ZoneTexte 2"/>
          <p:cNvSpPr txBox="1"/>
          <p:nvPr/>
        </p:nvSpPr>
        <p:spPr>
          <a:xfrm>
            <a:off x="1002354" y="5508823"/>
            <a:ext cx="5808000" cy="738664"/>
          </a:xfrm>
          <a:prstGeom prst="rect">
            <a:avLst/>
          </a:prstGeom>
          <a:noFill/>
        </p:spPr>
        <p:txBody>
          <a:bodyPr wrap="none" rtlCol="0">
            <a:spAutoFit/>
          </a:bodyPr>
          <a:lstStyle/>
          <a:p>
            <a:pPr marL="342900" indent="-342900">
              <a:buFont typeface="Wingdings" panose="05000000000000000000" pitchFamily="2" charset="2"/>
              <a:buChar char="Ø"/>
            </a:pPr>
            <a:r>
              <a:rPr lang="fr-FR" dirty="0"/>
              <a:t>Réseau séparatif sur une partie de la rue</a:t>
            </a:r>
          </a:p>
          <a:p>
            <a:pPr marL="342900" indent="-342900">
              <a:buFont typeface="Wingdings" panose="05000000000000000000" pitchFamily="2" charset="2"/>
              <a:buChar char="Ø"/>
            </a:pPr>
            <a:r>
              <a:rPr lang="fr-FR" dirty="0"/>
              <a:t>Pose de boîtes de branchement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54" y="1821721"/>
            <a:ext cx="8659068" cy="228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63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ltGray">
          <a:xfrm>
            <a:off x="1929328" y="36215"/>
            <a:ext cx="7233796" cy="1080000"/>
          </a:xfrm>
          <a:prstGeom prst="rect">
            <a:avLst/>
          </a:prstGeom>
        </p:spPr>
        <p:txBody>
          <a:bodyPr lIns="104261" tIns="52131" rIns="104261" bIns="52131" anchor="ctr">
            <a:normAutofit fontScale="97500"/>
          </a:bodyPr>
          <a:lstStyle>
            <a:lvl1pPr algn="l" defTabSz="1042607" rtl="0" eaLnBrk="1" latinLnBrk="0" hangingPunct="1">
              <a:spcBef>
                <a:spcPct val="0"/>
              </a:spcBef>
              <a:buNone/>
              <a:defRPr sz="3200" b="1" kern="1200">
                <a:solidFill>
                  <a:schemeClr val="bg1"/>
                </a:solidFill>
                <a:latin typeface="Century Gothic" panose="020B0502020202020204" pitchFamily="34" charset="0"/>
                <a:ea typeface="+mj-ea"/>
                <a:cs typeface="Lucida Sans Unicode" panose="020B0602030504020204" pitchFamily="34" charset="0"/>
              </a:defRPr>
            </a:lvl1pPr>
          </a:lstStyle>
          <a:p>
            <a:r>
              <a:rPr lang="fr-FR" dirty="0"/>
              <a:t>Les travaux d’eau potable </a:t>
            </a:r>
          </a:p>
        </p:txBody>
      </p:sp>
      <p:sp>
        <p:nvSpPr>
          <p:cNvPr id="4" name="ZoneTexte 3"/>
          <p:cNvSpPr txBox="1"/>
          <p:nvPr/>
        </p:nvSpPr>
        <p:spPr>
          <a:xfrm>
            <a:off x="1674292" y="6660951"/>
            <a:ext cx="7992894" cy="738664"/>
          </a:xfrm>
          <a:prstGeom prst="rect">
            <a:avLst/>
          </a:prstGeom>
          <a:noFill/>
        </p:spPr>
        <p:txBody>
          <a:bodyPr wrap="none" rtlCol="0">
            <a:spAutoFit/>
          </a:bodyPr>
          <a:lstStyle/>
          <a:p>
            <a:pPr marL="342900" indent="-342900">
              <a:buFont typeface="Wingdings" panose="05000000000000000000" pitchFamily="2" charset="2"/>
              <a:buChar char="Ø"/>
            </a:pPr>
            <a:r>
              <a:rPr lang="fr-FR" dirty="0"/>
              <a:t>Changements des branchements</a:t>
            </a:r>
          </a:p>
          <a:p>
            <a:pPr marL="342900" indent="-342900">
              <a:buFont typeface="Wingdings" panose="05000000000000000000" pitchFamily="2" charset="2"/>
              <a:buChar char="Ø"/>
            </a:pPr>
            <a:r>
              <a:rPr lang="fr-FR" dirty="0"/>
              <a:t>Pose des regards compteurs d’eau en limite de propriété</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328" y="1330705"/>
            <a:ext cx="6369700" cy="514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28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ltGray">
          <a:xfrm>
            <a:off x="1937424" y="0"/>
            <a:ext cx="7233796" cy="1080000"/>
          </a:xfrm>
          <a:prstGeom prst="rect">
            <a:avLst/>
          </a:prstGeom>
        </p:spPr>
        <p:txBody>
          <a:bodyPr lIns="104261" tIns="52131" rIns="104261" bIns="52131" anchor="ctr">
            <a:normAutofit fontScale="97500"/>
          </a:bodyPr>
          <a:lstStyle>
            <a:lvl1pPr algn="l" defTabSz="1042607" rtl="0" eaLnBrk="1" latinLnBrk="0" hangingPunct="1">
              <a:spcBef>
                <a:spcPct val="0"/>
              </a:spcBef>
              <a:buNone/>
              <a:defRPr sz="3200" b="1" kern="1200">
                <a:solidFill>
                  <a:schemeClr val="bg1"/>
                </a:solidFill>
                <a:latin typeface="Century Gothic" panose="020B0502020202020204" pitchFamily="34" charset="0"/>
                <a:ea typeface="+mj-ea"/>
                <a:cs typeface="Lucida Sans Unicode" panose="020B0602030504020204" pitchFamily="34" charset="0"/>
              </a:defRPr>
            </a:lvl1pPr>
          </a:lstStyle>
          <a:p>
            <a:r>
              <a:rPr lang="fr-FR" dirty="0"/>
              <a:t>Les travaux de voirie </a:t>
            </a:r>
          </a:p>
        </p:txBody>
      </p:sp>
      <p:sp>
        <p:nvSpPr>
          <p:cNvPr id="3" name="Rectangle 2">
            <a:extLst>
              <a:ext uri="{FF2B5EF4-FFF2-40B4-BE49-F238E27FC236}">
                <a16:creationId xmlns:a16="http://schemas.microsoft.com/office/drawing/2014/main" xmlns="" id="{0469396E-035C-4FB8-A415-1F888C75B661}"/>
              </a:ext>
            </a:extLst>
          </p:cNvPr>
          <p:cNvSpPr/>
          <p:nvPr/>
        </p:nvSpPr>
        <p:spPr>
          <a:xfrm>
            <a:off x="1098228" y="1404367"/>
            <a:ext cx="9073008" cy="5893921"/>
          </a:xfrm>
          <a:prstGeom prst="rect">
            <a:avLst/>
          </a:prstGeom>
        </p:spPr>
        <p:txBody>
          <a:bodyPr wrap="square">
            <a:spAutoFit/>
          </a:bodyPr>
          <a:lstStyle/>
          <a:p>
            <a:r>
              <a:rPr lang="fr-FR" sz="2900" b="1" dirty="0">
                <a:solidFill>
                  <a:schemeClr val="tx2"/>
                </a:solidFill>
                <a:latin typeface="Century Gothic" panose="020B0502020202020204" pitchFamily="34" charset="0"/>
                <a:cs typeface="Lucida Sans Unicode" panose="020B0602030504020204" pitchFamily="34" charset="0"/>
              </a:rPr>
              <a:t>Quelques éléments :</a:t>
            </a:r>
          </a:p>
          <a:p>
            <a:pPr marL="457200" indent="-457200">
              <a:buFontTx/>
              <a:buChar char="-"/>
            </a:pPr>
            <a:r>
              <a:rPr lang="fr-FR" sz="2900" dirty="0">
                <a:latin typeface="Century Gothic" panose="020B0502020202020204" pitchFamily="34" charset="0"/>
                <a:cs typeface="Lucida Sans Unicode" panose="020B0602030504020204" pitchFamily="34" charset="0"/>
              </a:rPr>
              <a:t>Montant estimé des travaux :</a:t>
            </a:r>
          </a:p>
          <a:p>
            <a:pPr marL="1499807" lvl="2" indent="-457200">
              <a:buFontTx/>
              <a:buChar char="-"/>
            </a:pPr>
            <a:r>
              <a:rPr lang="fr-FR" sz="2900" dirty="0">
                <a:latin typeface="Century Gothic" panose="020B0502020202020204" pitchFamily="34" charset="0"/>
                <a:cs typeface="Lucida Sans Unicode" panose="020B0602030504020204" pitchFamily="34" charset="0"/>
              </a:rPr>
              <a:t>72 500 € HT pour la rue du </a:t>
            </a:r>
            <a:r>
              <a:rPr lang="fr-FR" sz="2900" dirty="0" err="1">
                <a:latin typeface="Century Gothic" panose="020B0502020202020204" pitchFamily="34" charset="0"/>
                <a:cs typeface="Lucida Sans Unicode" panose="020B0602030504020204" pitchFamily="34" charset="0"/>
              </a:rPr>
              <a:t>Tabot</a:t>
            </a:r>
            <a:endParaRPr lang="fr-FR" sz="2900" dirty="0">
              <a:latin typeface="Century Gothic" panose="020B0502020202020204" pitchFamily="34" charset="0"/>
              <a:cs typeface="Lucida Sans Unicode" panose="020B0602030504020204" pitchFamily="34" charset="0"/>
            </a:endParaRPr>
          </a:p>
          <a:p>
            <a:pPr marL="1499807" lvl="2" indent="-457200">
              <a:buFontTx/>
              <a:buChar char="-"/>
            </a:pPr>
            <a:r>
              <a:rPr lang="fr-FR" sz="2900" dirty="0">
                <a:latin typeface="Century Gothic" panose="020B0502020202020204" pitchFamily="34" charset="0"/>
                <a:cs typeface="Lucida Sans Unicode" panose="020B0602030504020204" pitchFamily="34" charset="0"/>
              </a:rPr>
              <a:t>53 200 € HT pour l’allée du </a:t>
            </a:r>
            <a:r>
              <a:rPr lang="fr-FR" sz="2900" dirty="0" err="1">
                <a:latin typeface="Century Gothic" panose="020B0502020202020204" pitchFamily="34" charset="0"/>
                <a:cs typeface="Lucida Sans Unicode" panose="020B0602030504020204" pitchFamily="34" charset="0"/>
              </a:rPr>
              <a:t>Tabot</a:t>
            </a:r>
            <a:endParaRPr lang="fr-FR" sz="2900" dirty="0">
              <a:latin typeface="Century Gothic" panose="020B0502020202020204" pitchFamily="34" charset="0"/>
              <a:cs typeface="Lucida Sans Unicode" panose="020B0602030504020204" pitchFamily="34" charset="0"/>
            </a:endParaRPr>
          </a:p>
          <a:p>
            <a:pPr marL="1499807" lvl="2" indent="-457200">
              <a:buFontTx/>
              <a:buChar char="-"/>
            </a:pPr>
            <a:endParaRPr lang="fr-FR" sz="2900" dirty="0">
              <a:latin typeface="Century Gothic" panose="020B0502020202020204" pitchFamily="34" charset="0"/>
              <a:cs typeface="Lucida Sans Unicode" panose="020B0602030504020204" pitchFamily="34" charset="0"/>
            </a:endParaRPr>
          </a:p>
          <a:p>
            <a:pPr marL="457200" indent="-457200">
              <a:buFontTx/>
              <a:buChar char="-"/>
            </a:pPr>
            <a:r>
              <a:rPr lang="fr-FR" sz="2900" dirty="0">
                <a:latin typeface="Century Gothic" panose="020B0502020202020204" pitchFamily="34" charset="0"/>
                <a:cs typeface="Lucida Sans Unicode" panose="020B0602030504020204" pitchFamily="34" charset="0"/>
              </a:rPr>
              <a:t>Priorité : assurer la sécurité des piétons d’où la réalisation de trottoirs conformes</a:t>
            </a:r>
          </a:p>
          <a:p>
            <a:pPr marL="457200" indent="-457200">
              <a:buFontTx/>
              <a:buChar char="-"/>
            </a:pPr>
            <a:r>
              <a:rPr lang="fr-FR" sz="2900" dirty="0">
                <a:latin typeface="Century Gothic" panose="020B0502020202020204" pitchFamily="34" charset="0"/>
                <a:cs typeface="Lucida Sans Unicode" panose="020B0602030504020204" pitchFamily="34" charset="0"/>
              </a:rPr>
              <a:t>Places de stationnement tracées et définies</a:t>
            </a:r>
          </a:p>
          <a:p>
            <a:pPr marL="457200" indent="-457200">
              <a:buFontTx/>
              <a:buChar char="-"/>
            </a:pPr>
            <a:r>
              <a:rPr lang="fr-FR" sz="2900" dirty="0">
                <a:latin typeface="Century Gothic" panose="020B0502020202020204" pitchFamily="34" charset="0"/>
                <a:cs typeface="Lucida Sans Unicode" panose="020B0602030504020204" pitchFamily="34" charset="0"/>
              </a:rPr>
              <a:t>Sens unique remonté à hauteur de l’intersection avec l’allée du </a:t>
            </a:r>
            <a:r>
              <a:rPr lang="fr-FR" sz="2900" dirty="0" err="1">
                <a:latin typeface="Century Gothic" panose="020B0502020202020204" pitchFamily="34" charset="0"/>
                <a:cs typeface="Lucida Sans Unicode" panose="020B0602030504020204" pitchFamily="34" charset="0"/>
              </a:rPr>
              <a:t>Tabot</a:t>
            </a:r>
            <a:endParaRPr lang="fr-FR" sz="2900" dirty="0">
              <a:latin typeface="Century Gothic" panose="020B0502020202020204" pitchFamily="34" charset="0"/>
              <a:cs typeface="Lucida Sans Unicode" panose="020B0602030504020204" pitchFamily="34" charset="0"/>
            </a:endParaRPr>
          </a:p>
          <a:p>
            <a:pPr marL="457200" indent="-457200">
              <a:buFontTx/>
              <a:buChar char="-"/>
            </a:pPr>
            <a:endParaRPr lang="fr-FR" sz="2900" dirty="0">
              <a:latin typeface="Century Gothic" panose="020B0502020202020204" pitchFamily="34" charset="0"/>
              <a:cs typeface="Lucida Sans Unicode" panose="020B0602030504020204" pitchFamily="34" charset="0"/>
            </a:endParaRPr>
          </a:p>
          <a:p>
            <a:pPr marL="457200" indent="-457200">
              <a:buFontTx/>
              <a:buChar char="-"/>
            </a:pPr>
            <a:r>
              <a:rPr lang="fr-FR" sz="2900" dirty="0">
                <a:latin typeface="Century Gothic" panose="020B0502020202020204" pitchFamily="34" charset="0"/>
                <a:cs typeface="Lucida Sans Unicode" panose="020B0602030504020204" pitchFamily="34" charset="0"/>
              </a:rPr>
              <a:t>Enfouissement des réseaux secs Allée du </a:t>
            </a:r>
            <a:r>
              <a:rPr lang="fr-FR" sz="2900" dirty="0" err="1">
                <a:latin typeface="Century Gothic" panose="020B0502020202020204" pitchFamily="34" charset="0"/>
                <a:cs typeface="Lucida Sans Unicode" panose="020B0602030504020204" pitchFamily="34" charset="0"/>
              </a:rPr>
              <a:t>Tabot</a:t>
            </a:r>
            <a:endParaRPr lang="fr-FR" sz="2900" dirty="0">
              <a:latin typeface="Century Gothic" panose="020B0502020202020204" pitchFamily="34" charset="0"/>
              <a:cs typeface="Lucida Sans Unicode" panose="020B0602030504020204" pitchFamily="34" charset="0"/>
            </a:endParaRPr>
          </a:p>
          <a:p>
            <a:pPr lvl="2"/>
            <a:r>
              <a:rPr lang="fr-FR" sz="2900" dirty="0">
                <a:latin typeface="Century Gothic" panose="020B0502020202020204" pitchFamily="34" charset="0"/>
                <a:cs typeface="Lucida Sans Unicode" panose="020B0602030504020204" pitchFamily="34" charset="0"/>
              </a:rPr>
              <a:t> </a:t>
            </a:r>
          </a:p>
        </p:txBody>
      </p:sp>
    </p:spTree>
    <p:extLst>
      <p:ext uri="{BB962C8B-B14F-4D97-AF65-F5344CB8AC3E}">
        <p14:creationId xmlns:p14="http://schemas.microsoft.com/office/powerpoint/2010/main" val="1471288190"/>
      </p:ext>
    </p:extLst>
  </p:cSld>
  <p:clrMapOvr>
    <a:masterClrMapping/>
  </p:clrMapOvr>
</p:sld>
</file>

<file path=ppt/theme/theme1.xml><?xml version="1.0" encoding="utf-8"?>
<a:theme xmlns:a="http://schemas.openxmlformats.org/drawingml/2006/main" name="Rencontres des nouvelles communes_Gabarit Powerpoint 2017v2">
  <a:themeElements>
    <a:clrScheme name="Loire Forez">
      <a:dk1>
        <a:sysClr val="windowText" lastClr="000000"/>
      </a:dk1>
      <a:lt1>
        <a:sysClr val="window" lastClr="FFFFFF"/>
      </a:lt1>
      <a:dk2>
        <a:srgbClr val="296565"/>
      </a:dk2>
      <a:lt2>
        <a:srgbClr val="EEECE1"/>
      </a:lt2>
      <a:accent1>
        <a:srgbClr val="43358B"/>
      </a:accent1>
      <a:accent2>
        <a:srgbClr val="CF2845"/>
      </a:accent2>
      <a:accent3>
        <a:srgbClr val="008D6A"/>
      </a:accent3>
      <a:accent4>
        <a:srgbClr val="8064A2"/>
      </a:accent4>
      <a:accent5>
        <a:srgbClr val="71CBF4"/>
      </a:accent5>
      <a:accent6>
        <a:srgbClr val="92C56E"/>
      </a:accent6>
      <a:hlink>
        <a:srgbClr val="0000FF"/>
      </a:hlink>
      <a:folHlink>
        <a:srgbClr val="800080"/>
      </a:folHlink>
    </a:clrScheme>
    <a:fontScheme name="Loire Forez">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Rencontres des nouvelles communes_Gabarit Powerpoint 2017v2</Template>
  <TotalTime>5589</TotalTime>
  <Words>614</Words>
  <Application>Microsoft Office PowerPoint</Application>
  <PresentationFormat>Personnalisé</PresentationFormat>
  <Paragraphs>114</Paragraphs>
  <Slides>13</Slides>
  <Notes>12</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Rencontres des nouvelles communes_Gabarit Powerpoint 2017v2</vt:lpstr>
      <vt:lpstr>1_Thème Office</vt:lpstr>
      <vt:lpstr>Travaux d’aménagement de la rue du Tabot et de l’allée du Tabot </vt:lpstr>
      <vt:lpstr>OrdreDu Jour</vt:lpstr>
      <vt:lpstr>Qui fait quoi ? </vt:lpstr>
      <vt:lpstr>Les travaux d’assainissement</vt:lpstr>
      <vt:lpstr>Les travaux d’assainissement</vt:lpstr>
      <vt:lpstr>Présentation PowerPoint</vt:lpstr>
      <vt:lpstr>Présentation PowerPoint</vt:lpstr>
      <vt:lpstr>Présentation PowerPoint</vt:lpstr>
      <vt:lpstr>Présentation PowerPoint</vt:lpstr>
      <vt:lpstr>Présentation PowerPoint</vt:lpstr>
      <vt:lpstr>Présentation PowerPoint</vt:lpstr>
      <vt:lpstr>Planning et coût des travaux</vt:lpstr>
      <vt:lpstr>Présentation du service assainissement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service assainissement</dc:title>
  <dc:creator>CARTAL Christophe</dc:creator>
  <cp:lastModifiedBy>CARTAL Christophe</cp:lastModifiedBy>
  <cp:revision>64</cp:revision>
  <cp:lastPrinted>2017-10-26T09:13:35Z</cp:lastPrinted>
  <dcterms:created xsi:type="dcterms:W3CDTF">2017-10-03T14:09:22Z</dcterms:created>
  <dcterms:modified xsi:type="dcterms:W3CDTF">2017-10-31T07:19:36Z</dcterms:modified>
</cp:coreProperties>
</file>